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webextensions/webextension5.xml" ContentType="application/vnd.ms-office.webextension+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sldIdLst>
    <p:sldId id="256" r:id="rId4"/>
    <p:sldId id="285" r:id="rId5"/>
    <p:sldId id="286" r:id="rId6"/>
    <p:sldId id="287" r:id="rId7"/>
    <p:sldId id="288" r:id="rId8"/>
    <p:sldId id="268" r:id="rId9"/>
    <p:sldId id="289" r:id="rId10"/>
    <p:sldId id="293" r:id="rId11"/>
    <p:sldId id="290" r:id="rId12"/>
    <p:sldId id="272" r:id="rId13"/>
    <p:sldId id="267" r:id="rId14"/>
    <p:sldId id="294" r:id="rId15"/>
    <p:sldId id="275" r:id="rId16"/>
    <p:sldId id="276" r:id="rId17"/>
    <p:sldId id="277" r:id="rId18"/>
    <p:sldId id="279" r:id="rId19"/>
    <p:sldId id="296" r:id="rId20"/>
    <p:sldId id="284"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7A5B432-C930-167E-25A3-C7130B99A651}" name="Marleen Severijnen" initials="MS" userId="S::Marleen@onderwijsloket.com::c9641cf7-5b55-4999-951e-024d73a0bf6e" providerId="AD"/>
  <p188:author id="{68365F43-ACD8-003D-9BB1-DE8548042677}" name="Sanne van Kempen" initials="SvK" userId="S::sanne@traineesinonderwijs.nl::e091420e-f2ab-4b60-8deb-a73a60b48a37" providerId="AD"/>
  <p188:author id="{E4644392-F47E-EB2C-5622-ED56B85DA8A9}" name="Jens Favier" initials="JF" userId="S::jens@onderwijsloket.com::5ac7967d-9792-417b-9cb8-2b25bc77ddf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864"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8/10/relationships/authors" Target="author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BE9B65-3046-8605-2059-B39DB0E8F4F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19FFE5B3-FCA9-CB3C-37B8-92B6365C94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083E540-AD5D-ECBA-274F-976807EFFC2E}"/>
              </a:ext>
            </a:extLst>
          </p:cNvPr>
          <p:cNvSpPr>
            <a:spLocks noGrp="1"/>
          </p:cNvSpPr>
          <p:nvPr>
            <p:ph type="dt" sz="half" idx="10"/>
          </p:nvPr>
        </p:nvSpPr>
        <p:spPr/>
        <p:txBody>
          <a:bodyPr/>
          <a:lstStyle/>
          <a:p>
            <a:fld id="{049F0F91-1CDF-40B3-B612-50B00654DE14}" type="datetimeFigureOut">
              <a:rPr lang="nl-NL" smtClean="0"/>
              <a:t>13-07-2022</a:t>
            </a:fld>
            <a:endParaRPr lang="nl-NL"/>
          </a:p>
        </p:txBody>
      </p:sp>
      <p:sp>
        <p:nvSpPr>
          <p:cNvPr id="5" name="Tijdelijke aanduiding voor voettekst 4">
            <a:extLst>
              <a:ext uri="{FF2B5EF4-FFF2-40B4-BE49-F238E27FC236}">
                <a16:creationId xmlns:a16="http://schemas.microsoft.com/office/drawing/2014/main" id="{4FB0BE20-E7F4-9AFA-43E0-F9513507417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72853CB-B737-94D1-7003-696D82134082}"/>
              </a:ext>
            </a:extLst>
          </p:cNvPr>
          <p:cNvSpPr>
            <a:spLocks noGrp="1"/>
          </p:cNvSpPr>
          <p:nvPr>
            <p:ph type="sldNum" sz="quarter" idx="12"/>
          </p:nvPr>
        </p:nvSpPr>
        <p:spPr/>
        <p:txBody>
          <a:bodyPr/>
          <a:lstStyle/>
          <a:p>
            <a:fld id="{7C6CBA6B-D040-484B-8EB5-9EB4DC2B9B52}" type="slidenum">
              <a:rPr lang="nl-NL" smtClean="0"/>
              <a:t>‹nr.›</a:t>
            </a:fld>
            <a:endParaRPr lang="nl-NL"/>
          </a:p>
        </p:txBody>
      </p:sp>
    </p:spTree>
    <p:extLst>
      <p:ext uri="{BB962C8B-B14F-4D97-AF65-F5344CB8AC3E}">
        <p14:creationId xmlns:p14="http://schemas.microsoft.com/office/powerpoint/2010/main" val="868440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2A7138-D9FD-4130-2C64-728D01BD28ED}"/>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D400827D-C7FB-7227-25DE-9ABFE31CD012}"/>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80A6C84-BA34-43DA-3F9B-36627832F9CE}"/>
              </a:ext>
            </a:extLst>
          </p:cNvPr>
          <p:cNvSpPr>
            <a:spLocks noGrp="1"/>
          </p:cNvSpPr>
          <p:nvPr>
            <p:ph type="dt" sz="half" idx="10"/>
          </p:nvPr>
        </p:nvSpPr>
        <p:spPr/>
        <p:txBody>
          <a:bodyPr/>
          <a:lstStyle/>
          <a:p>
            <a:fld id="{049F0F91-1CDF-40B3-B612-50B00654DE14}" type="datetimeFigureOut">
              <a:rPr lang="nl-NL" smtClean="0"/>
              <a:t>13-07-2022</a:t>
            </a:fld>
            <a:endParaRPr lang="nl-NL"/>
          </a:p>
        </p:txBody>
      </p:sp>
      <p:sp>
        <p:nvSpPr>
          <p:cNvPr id="5" name="Tijdelijke aanduiding voor voettekst 4">
            <a:extLst>
              <a:ext uri="{FF2B5EF4-FFF2-40B4-BE49-F238E27FC236}">
                <a16:creationId xmlns:a16="http://schemas.microsoft.com/office/drawing/2014/main" id="{18DC1E2F-2D32-FCE2-ED30-83517B308EF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D786298-0C46-9788-FDF5-ED70A3D23D1A}"/>
              </a:ext>
            </a:extLst>
          </p:cNvPr>
          <p:cNvSpPr>
            <a:spLocks noGrp="1"/>
          </p:cNvSpPr>
          <p:nvPr>
            <p:ph type="sldNum" sz="quarter" idx="12"/>
          </p:nvPr>
        </p:nvSpPr>
        <p:spPr/>
        <p:txBody>
          <a:bodyPr/>
          <a:lstStyle/>
          <a:p>
            <a:fld id="{7C6CBA6B-D040-484B-8EB5-9EB4DC2B9B52}" type="slidenum">
              <a:rPr lang="nl-NL" smtClean="0"/>
              <a:t>‹nr.›</a:t>
            </a:fld>
            <a:endParaRPr lang="nl-NL"/>
          </a:p>
        </p:txBody>
      </p:sp>
    </p:spTree>
    <p:extLst>
      <p:ext uri="{BB962C8B-B14F-4D97-AF65-F5344CB8AC3E}">
        <p14:creationId xmlns:p14="http://schemas.microsoft.com/office/powerpoint/2010/main" val="4283069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5B6A5CE-03C2-015F-1230-227757D515D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1D54B565-AB45-4B19-79F8-A64721F697B8}"/>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3D68FBE-AC97-7DF9-42D1-473ADAE8B1AD}"/>
              </a:ext>
            </a:extLst>
          </p:cNvPr>
          <p:cNvSpPr>
            <a:spLocks noGrp="1"/>
          </p:cNvSpPr>
          <p:nvPr>
            <p:ph type="dt" sz="half" idx="10"/>
          </p:nvPr>
        </p:nvSpPr>
        <p:spPr/>
        <p:txBody>
          <a:bodyPr/>
          <a:lstStyle/>
          <a:p>
            <a:fld id="{049F0F91-1CDF-40B3-B612-50B00654DE14}" type="datetimeFigureOut">
              <a:rPr lang="nl-NL" smtClean="0"/>
              <a:t>13-07-2022</a:t>
            </a:fld>
            <a:endParaRPr lang="nl-NL"/>
          </a:p>
        </p:txBody>
      </p:sp>
      <p:sp>
        <p:nvSpPr>
          <p:cNvPr id="5" name="Tijdelijke aanduiding voor voettekst 4">
            <a:extLst>
              <a:ext uri="{FF2B5EF4-FFF2-40B4-BE49-F238E27FC236}">
                <a16:creationId xmlns:a16="http://schemas.microsoft.com/office/drawing/2014/main" id="{68673089-F50B-6B84-1165-56D81E86572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D507046-58B3-E024-8D7A-D9A64E0F766D}"/>
              </a:ext>
            </a:extLst>
          </p:cNvPr>
          <p:cNvSpPr>
            <a:spLocks noGrp="1"/>
          </p:cNvSpPr>
          <p:nvPr>
            <p:ph type="sldNum" sz="quarter" idx="12"/>
          </p:nvPr>
        </p:nvSpPr>
        <p:spPr/>
        <p:txBody>
          <a:bodyPr/>
          <a:lstStyle/>
          <a:p>
            <a:fld id="{7C6CBA6B-D040-484B-8EB5-9EB4DC2B9B52}" type="slidenum">
              <a:rPr lang="nl-NL" smtClean="0"/>
              <a:t>‹nr.›</a:t>
            </a:fld>
            <a:endParaRPr lang="nl-NL"/>
          </a:p>
        </p:txBody>
      </p:sp>
    </p:spTree>
    <p:extLst>
      <p:ext uri="{BB962C8B-B14F-4D97-AF65-F5344CB8AC3E}">
        <p14:creationId xmlns:p14="http://schemas.microsoft.com/office/powerpoint/2010/main" val="2429721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02FD39-EBB8-6499-A414-45DEC17765F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2DADC7F-D0D6-BEA9-AB27-F3BFEAA4102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C152EB6-8E27-17F9-1EB5-D28F01120B87}"/>
              </a:ext>
            </a:extLst>
          </p:cNvPr>
          <p:cNvSpPr>
            <a:spLocks noGrp="1"/>
          </p:cNvSpPr>
          <p:nvPr>
            <p:ph type="dt" sz="half" idx="10"/>
          </p:nvPr>
        </p:nvSpPr>
        <p:spPr/>
        <p:txBody>
          <a:bodyPr/>
          <a:lstStyle/>
          <a:p>
            <a:fld id="{049F0F91-1CDF-40B3-B612-50B00654DE14}" type="datetimeFigureOut">
              <a:rPr lang="nl-NL" smtClean="0"/>
              <a:t>13-07-2022</a:t>
            </a:fld>
            <a:endParaRPr lang="nl-NL"/>
          </a:p>
        </p:txBody>
      </p:sp>
      <p:sp>
        <p:nvSpPr>
          <p:cNvPr id="5" name="Tijdelijke aanduiding voor voettekst 4">
            <a:extLst>
              <a:ext uri="{FF2B5EF4-FFF2-40B4-BE49-F238E27FC236}">
                <a16:creationId xmlns:a16="http://schemas.microsoft.com/office/drawing/2014/main" id="{525C5F5F-54FF-D3E4-121A-9EFA297BE11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08C120A-8298-2E4B-2F41-047EE9AB9FAC}"/>
              </a:ext>
            </a:extLst>
          </p:cNvPr>
          <p:cNvSpPr>
            <a:spLocks noGrp="1"/>
          </p:cNvSpPr>
          <p:nvPr>
            <p:ph type="sldNum" sz="quarter" idx="12"/>
          </p:nvPr>
        </p:nvSpPr>
        <p:spPr/>
        <p:txBody>
          <a:bodyPr/>
          <a:lstStyle/>
          <a:p>
            <a:fld id="{7C6CBA6B-D040-484B-8EB5-9EB4DC2B9B52}" type="slidenum">
              <a:rPr lang="nl-NL" smtClean="0"/>
              <a:t>‹nr.›</a:t>
            </a:fld>
            <a:endParaRPr lang="nl-NL"/>
          </a:p>
        </p:txBody>
      </p:sp>
    </p:spTree>
    <p:extLst>
      <p:ext uri="{BB962C8B-B14F-4D97-AF65-F5344CB8AC3E}">
        <p14:creationId xmlns:p14="http://schemas.microsoft.com/office/powerpoint/2010/main" val="1233232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4A5955-586C-D8AC-8108-70E36E30670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997C63D-0F8F-0E81-2787-5240BAB875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309BE36-7E9B-F86D-3C5C-6DB35FC64C64}"/>
              </a:ext>
            </a:extLst>
          </p:cNvPr>
          <p:cNvSpPr>
            <a:spLocks noGrp="1"/>
          </p:cNvSpPr>
          <p:nvPr>
            <p:ph type="dt" sz="half" idx="10"/>
          </p:nvPr>
        </p:nvSpPr>
        <p:spPr/>
        <p:txBody>
          <a:bodyPr/>
          <a:lstStyle/>
          <a:p>
            <a:fld id="{049F0F91-1CDF-40B3-B612-50B00654DE14}" type="datetimeFigureOut">
              <a:rPr lang="nl-NL" smtClean="0"/>
              <a:t>13-07-2022</a:t>
            </a:fld>
            <a:endParaRPr lang="nl-NL"/>
          </a:p>
        </p:txBody>
      </p:sp>
      <p:sp>
        <p:nvSpPr>
          <p:cNvPr id="5" name="Tijdelijke aanduiding voor voettekst 4">
            <a:extLst>
              <a:ext uri="{FF2B5EF4-FFF2-40B4-BE49-F238E27FC236}">
                <a16:creationId xmlns:a16="http://schemas.microsoft.com/office/drawing/2014/main" id="{4DAE51AD-6D2F-A6E9-4730-901B3A27E43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05F7FAE-F48C-27E8-F2CF-AA0EB0DDA460}"/>
              </a:ext>
            </a:extLst>
          </p:cNvPr>
          <p:cNvSpPr>
            <a:spLocks noGrp="1"/>
          </p:cNvSpPr>
          <p:nvPr>
            <p:ph type="sldNum" sz="quarter" idx="12"/>
          </p:nvPr>
        </p:nvSpPr>
        <p:spPr/>
        <p:txBody>
          <a:bodyPr/>
          <a:lstStyle/>
          <a:p>
            <a:fld id="{7C6CBA6B-D040-484B-8EB5-9EB4DC2B9B52}" type="slidenum">
              <a:rPr lang="nl-NL" smtClean="0"/>
              <a:t>‹nr.›</a:t>
            </a:fld>
            <a:endParaRPr lang="nl-NL"/>
          </a:p>
        </p:txBody>
      </p:sp>
    </p:spTree>
    <p:extLst>
      <p:ext uri="{BB962C8B-B14F-4D97-AF65-F5344CB8AC3E}">
        <p14:creationId xmlns:p14="http://schemas.microsoft.com/office/powerpoint/2010/main" val="122717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B9910C-1CB5-B261-0EED-CF9B008E71A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3EA55DC-34F7-6CE0-540C-ADEA29EF8ED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243736A-34E7-4356-0724-B72E552D2D89}"/>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94D8659-3761-6FF9-4FFA-D63CD9BF402A}"/>
              </a:ext>
            </a:extLst>
          </p:cNvPr>
          <p:cNvSpPr>
            <a:spLocks noGrp="1"/>
          </p:cNvSpPr>
          <p:nvPr>
            <p:ph type="dt" sz="half" idx="10"/>
          </p:nvPr>
        </p:nvSpPr>
        <p:spPr/>
        <p:txBody>
          <a:bodyPr/>
          <a:lstStyle/>
          <a:p>
            <a:fld id="{049F0F91-1CDF-40B3-B612-50B00654DE14}" type="datetimeFigureOut">
              <a:rPr lang="nl-NL" smtClean="0"/>
              <a:t>13-07-2022</a:t>
            </a:fld>
            <a:endParaRPr lang="nl-NL"/>
          </a:p>
        </p:txBody>
      </p:sp>
      <p:sp>
        <p:nvSpPr>
          <p:cNvPr id="6" name="Tijdelijke aanduiding voor voettekst 5">
            <a:extLst>
              <a:ext uri="{FF2B5EF4-FFF2-40B4-BE49-F238E27FC236}">
                <a16:creationId xmlns:a16="http://schemas.microsoft.com/office/drawing/2014/main" id="{9F1E5B8E-DC2C-4483-4035-13D14C6DEF0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3DEC95A-16F1-994C-319B-7AC09C833633}"/>
              </a:ext>
            </a:extLst>
          </p:cNvPr>
          <p:cNvSpPr>
            <a:spLocks noGrp="1"/>
          </p:cNvSpPr>
          <p:nvPr>
            <p:ph type="sldNum" sz="quarter" idx="12"/>
          </p:nvPr>
        </p:nvSpPr>
        <p:spPr/>
        <p:txBody>
          <a:bodyPr/>
          <a:lstStyle/>
          <a:p>
            <a:fld id="{7C6CBA6B-D040-484B-8EB5-9EB4DC2B9B52}" type="slidenum">
              <a:rPr lang="nl-NL" smtClean="0"/>
              <a:t>‹nr.›</a:t>
            </a:fld>
            <a:endParaRPr lang="nl-NL"/>
          </a:p>
        </p:txBody>
      </p:sp>
    </p:spTree>
    <p:extLst>
      <p:ext uri="{BB962C8B-B14F-4D97-AF65-F5344CB8AC3E}">
        <p14:creationId xmlns:p14="http://schemas.microsoft.com/office/powerpoint/2010/main" val="3419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3026ED-C072-9948-C517-EE6675647483}"/>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E062A50-4454-712D-3AB9-0200AA6D6F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FE66B48-8F79-A0C0-714B-884DBB48C16D}"/>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815DEE48-9E9C-FD6B-3FDD-C300A33A43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02D2C38-70AC-465D-513B-E3C605C8EAB5}"/>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C36C392D-0248-0A2E-1876-18267FE3C9A4}"/>
              </a:ext>
            </a:extLst>
          </p:cNvPr>
          <p:cNvSpPr>
            <a:spLocks noGrp="1"/>
          </p:cNvSpPr>
          <p:nvPr>
            <p:ph type="dt" sz="half" idx="10"/>
          </p:nvPr>
        </p:nvSpPr>
        <p:spPr/>
        <p:txBody>
          <a:bodyPr/>
          <a:lstStyle/>
          <a:p>
            <a:fld id="{049F0F91-1CDF-40B3-B612-50B00654DE14}" type="datetimeFigureOut">
              <a:rPr lang="nl-NL" smtClean="0"/>
              <a:t>13-07-2022</a:t>
            </a:fld>
            <a:endParaRPr lang="nl-NL"/>
          </a:p>
        </p:txBody>
      </p:sp>
      <p:sp>
        <p:nvSpPr>
          <p:cNvPr id="8" name="Tijdelijke aanduiding voor voettekst 7">
            <a:extLst>
              <a:ext uri="{FF2B5EF4-FFF2-40B4-BE49-F238E27FC236}">
                <a16:creationId xmlns:a16="http://schemas.microsoft.com/office/drawing/2014/main" id="{B6392377-D52C-6036-8CD2-E4483DAE3EA1}"/>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55971F4-4097-B37A-4885-BF05F1E101E6}"/>
              </a:ext>
            </a:extLst>
          </p:cNvPr>
          <p:cNvSpPr>
            <a:spLocks noGrp="1"/>
          </p:cNvSpPr>
          <p:nvPr>
            <p:ph type="sldNum" sz="quarter" idx="12"/>
          </p:nvPr>
        </p:nvSpPr>
        <p:spPr/>
        <p:txBody>
          <a:bodyPr/>
          <a:lstStyle/>
          <a:p>
            <a:fld id="{7C6CBA6B-D040-484B-8EB5-9EB4DC2B9B52}" type="slidenum">
              <a:rPr lang="nl-NL" smtClean="0"/>
              <a:t>‹nr.›</a:t>
            </a:fld>
            <a:endParaRPr lang="nl-NL"/>
          </a:p>
        </p:txBody>
      </p:sp>
    </p:spTree>
    <p:extLst>
      <p:ext uri="{BB962C8B-B14F-4D97-AF65-F5344CB8AC3E}">
        <p14:creationId xmlns:p14="http://schemas.microsoft.com/office/powerpoint/2010/main" val="655116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26C527-9D10-B562-20F5-4A1448FBECD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A1A8B3BA-2C19-15CC-8464-DD735C8F3740}"/>
              </a:ext>
            </a:extLst>
          </p:cNvPr>
          <p:cNvSpPr>
            <a:spLocks noGrp="1"/>
          </p:cNvSpPr>
          <p:nvPr>
            <p:ph type="dt" sz="half" idx="10"/>
          </p:nvPr>
        </p:nvSpPr>
        <p:spPr/>
        <p:txBody>
          <a:bodyPr/>
          <a:lstStyle/>
          <a:p>
            <a:fld id="{049F0F91-1CDF-40B3-B612-50B00654DE14}" type="datetimeFigureOut">
              <a:rPr lang="nl-NL" smtClean="0"/>
              <a:t>13-07-2022</a:t>
            </a:fld>
            <a:endParaRPr lang="nl-NL"/>
          </a:p>
        </p:txBody>
      </p:sp>
      <p:sp>
        <p:nvSpPr>
          <p:cNvPr id="4" name="Tijdelijke aanduiding voor voettekst 3">
            <a:extLst>
              <a:ext uri="{FF2B5EF4-FFF2-40B4-BE49-F238E27FC236}">
                <a16:creationId xmlns:a16="http://schemas.microsoft.com/office/drawing/2014/main" id="{1CA6013D-0985-B80F-D2A8-056A956D722F}"/>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A372C773-227E-63D1-C6DA-4F3614DEA26F}"/>
              </a:ext>
            </a:extLst>
          </p:cNvPr>
          <p:cNvSpPr>
            <a:spLocks noGrp="1"/>
          </p:cNvSpPr>
          <p:nvPr>
            <p:ph type="sldNum" sz="quarter" idx="12"/>
          </p:nvPr>
        </p:nvSpPr>
        <p:spPr/>
        <p:txBody>
          <a:bodyPr/>
          <a:lstStyle/>
          <a:p>
            <a:fld id="{7C6CBA6B-D040-484B-8EB5-9EB4DC2B9B52}" type="slidenum">
              <a:rPr lang="nl-NL" smtClean="0"/>
              <a:t>‹nr.›</a:t>
            </a:fld>
            <a:endParaRPr lang="nl-NL"/>
          </a:p>
        </p:txBody>
      </p:sp>
    </p:spTree>
    <p:extLst>
      <p:ext uri="{BB962C8B-B14F-4D97-AF65-F5344CB8AC3E}">
        <p14:creationId xmlns:p14="http://schemas.microsoft.com/office/powerpoint/2010/main" val="477596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464A666-B97B-322B-3558-7070A82B686F}"/>
              </a:ext>
            </a:extLst>
          </p:cNvPr>
          <p:cNvSpPr>
            <a:spLocks noGrp="1"/>
          </p:cNvSpPr>
          <p:nvPr>
            <p:ph type="dt" sz="half" idx="10"/>
          </p:nvPr>
        </p:nvSpPr>
        <p:spPr/>
        <p:txBody>
          <a:bodyPr/>
          <a:lstStyle/>
          <a:p>
            <a:fld id="{049F0F91-1CDF-40B3-B612-50B00654DE14}" type="datetimeFigureOut">
              <a:rPr lang="nl-NL" smtClean="0"/>
              <a:t>13-07-2022</a:t>
            </a:fld>
            <a:endParaRPr lang="nl-NL"/>
          </a:p>
        </p:txBody>
      </p:sp>
      <p:sp>
        <p:nvSpPr>
          <p:cNvPr id="3" name="Tijdelijke aanduiding voor voettekst 2">
            <a:extLst>
              <a:ext uri="{FF2B5EF4-FFF2-40B4-BE49-F238E27FC236}">
                <a16:creationId xmlns:a16="http://schemas.microsoft.com/office/drawing/2014/main" id="{8253399B-3D37-9F5E-6160-8892FD8133BA}"/>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E7E1D36-D2AB-0E46-6C08-80FCAE0BD133}"/>
              </a:ext>
            </a:extLst>
          </p:cNvPr>
          <p:cNvSpPr>
            <a:spLocks noGrp="1"/>
          </p:cNvSpPr>
          <p:nvPr>
            <p:ph type="sldNum" sz="quarter" idx="12"/>
          </p:nvPr>
        </p:nvSpPr>
        <p:spPr/>
        <p:txBody>
          <a:bodyPr/>
          <a:lstStyle/>
          <a:p>
            <a:fld id="{7C6CBA6B-D040-484B-8EB5-9EB4DC2B9B52}" type="slidenum">
              <a:rPr lang="nl-NL" smtClean="0"/>
              <a:t>‹nr.›</a:t>
            </a:fld>
            <a:endParaRPr lang="nl-NL"/>
          </a:p>
        </p:txBody>
      </p:sp>
    </p:spTree>
    <p:extLst>
      <p:ext uri="{BB962C8B-B14F-4D97-AF65-F5344CB8AC3E}">
        <p14:creationId xmlns:p14="http://schemas.microsoft.com/office/powerpoint/2010/main" val="1996862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3E8368-86C7-4390-5848-A866AB366CE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81AB70D6-54BB-019C-0934-80687DD7DD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8CB69DF-A26D-78EF-2905-421D8572F4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71DF293-939A-D44B-CCEF-9F19F97ABFD8}"/>
              </a:ext>
            </a:extLst>
          </p:cNvPr>
          <p:cNvSpPr>
            <a:spLocks noGrp="1"/>
          </p:cNvSpPr>
          <p:nvPr>
            <p:ph type="dt" sz="half" idx="10"/>
          </p:nvPr>
        </p:nvSpPr>
        <p:spPr/>
        <p:txBody>
          <a:bodyPr/>
          <a:lstStyle/>
          <a:p>
            <a:fld id="{049F0F91-1CDF-40B3-B612-50B00654DE14}" type="datetimeFigureOut">
              <a:rPr lang="nl-NL" smtClean="0"/>
              <a:t>13-07-2022</a:t>
            </a:fld>
            <a:endParaRPr lang="nl-NL"/>
          </a:p>
        </p:txBody>
      </p:sp>
      <p:sp>
        <p:nvSpPr>
          <p:cNvPr id="6" name="Tijdelijke aanduiding voor voettekst 5">
            <a:extLst>
              <a:ext uri="{FF2B5EF4-FFF2-40B4-BE49-F238E27FC236}">
                <a16:creationId xmlns:a16="http://schemas.microsoft.com/office/drawing/2014/main" id="{82CCFAA6-8909-6E37-DE16-DC5CFAA210B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84E81D7-4DFD-0661-B9F4-630E301A9605}"/>
              </a:ext>
            </a:extLst>
          </p:cNvPr>
          <p:cNvSpPr>
            <a:spLocks noGrp="1"/>
          </p:cNvSpPr>
          <p:nvPr>
            <p:ph type="sldNum" sz="quarter" idx="12"/>
          </p:nvPr>
        </p:nvSpPr>
        <p:spPr/>
        <p:txBody>
          <a:bodyPr/>
          <a:lstStyle/>
          <a:p>
            <a:fld id="{7C6CBA6B-D040-484B-8EB5-9EB4DC2B9B52}" type="slidenum">
              <a:rPr lang="nl-NL" smtClean="0"/>
              <a:t>‹nr.›</a:t>
            </a:fld>
            <a:endParaRPr lang="nl-NL"/>
          </a:p>
        </p:txBody>
      </p:sp>
    </p:spTree>
    <p:extLst>
      <p:ext uri="{BB962C8B-B14F-4D97-AF65-F5344CB8AC3E}">
        <p14:creationId xmlns:p14="http://schemas.microsoft.com/office/powerpoint/2010/main" val="3844511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5519E0-52E4-59E1-03B1-A44FB9ED941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2653B54-CEE3-F48D-7736-5FD1C0B325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D884BAA9-7A81-C984-3703-E105AE0FFC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0DEB196-0E01-0BFE-9103-D8167C45D9D1}"/>
              </a:ext>
            </a:extLst>
          </p:cNvPr>
          <p:cNvSpPr>
            <a:spLocks noGrp="1"/>
          </p:cNvSpPr>
          <p:nvPr>
            <p:ph type="dt" sz="half" idx="10"/>
          </p:nvPr>
        </p:nvSpPr>
        <p:spPr/>
        <p:txBody>
          <a:bodyPr/>
          <a:lstStyle/>
          <a:p>
            <a:fld id="{049F0F91-1CDF-40B3-B612-50B00654DE14}" type="datetimeFigureOut">
              <a:rPr lang="nl-NL" smtClean="0"/>
              <a:t>13-07-2022</a:t>
            </a:fld>
            <a:endParaRPr lang="nl-NL"/>
          </a:p>
        </p:txBody>
      </p:sp>
      <p:sp>
        <p:nvSpPr>
          <p:cNvPr id="6" name="Tijdelijke aanduiding voor voettekst 5">
            <a:extLst>
              <a:ext uri="{FF2B5EF4-FFF2-40B4-BE49-F238E27FC236}">
                <a16:creationId xmlns:a16="http://schemas.microsoft.com/office/drawing/2014/main" id="{6CC10120-A7AF-E0E7-4253-C1F6782EF3E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F04A167-4BF5-D9D1-252F-44023DDD1E56}"/>
              </a:ext>
            </a:extLst>
          </p:cNvPr>
          <p:cNvSpPr>
            <a:spLocks noGrp="1"/>
          </p:cNvSpPr>
          <p:nvPr>
            <p:ph type="sldNum" sz="quarter" idx="12"/>
          </p:nvPr>
        </p:nvSpPr>
        <p:spPr/>
        <p:txBody>
          <a:bodyPr/>
          <a:lstStyle/>
          <a:p>
            <a:fld id="{7C6CBA6B-D040-484B-8EB5-9EB4DC2B9B52}" type="slidenum">
              <a:rPr lang="nl-NL" smtClean="0"/>
              <a:t>‹nr.›</a:t>
            </a:fld>
            <a:endParaRPr lang="nl-NL"/>
          </a:p>
        </p:txBody>
      </p:sp>
    </p:spTree>
    <p:extLst>
      <p:ext uri="{BB962C8B-B14F-4D97-AF65-F5344CB8AC3E}">
        <p14:creationId xmlns:p14="http://schemas.microsoft.com/office/powerpoint/2010/main" val="2192586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03FCF81-C2F5-7A1B-2093-21DEBEE479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81637C0-58D7-0746-8C25-9B2363D0EA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0656C18-4B3F-5748-0D13-FA0065DC9C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9F0F91-1CDF-40B3-B612-50B00654DE14}" type="datetimeFigureOut">
              <a:rPr lang="nl-NL" smtClean="0"/>
              <a:t>13-07-2022</a:t>
            </a:fld>
            <a:endParaRPr lang="nl-NL"/>
          </a:p>
        </p:txBody>
      </p:sp>
      <p:sp>
        <p:nvSpPr>
          <p:cNvPr id="5" name="Tijdelijke aanduiding voor voettekst 4">
            <a:extLst>
              <a:ext uri="{FF2B5EF4-FFF2-40B4-BE49-F238E27FC236}">
                <a16:creationId xmlns:a16="http://schemas.microsoft.com/office/drawing/2014/main" id="{B8477588-3778-88EA-5144-DF55842BC0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E86BFF03-9E75-C6E3-2D6F-1DFC5D1918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6CBA6B-D040-484B-8EB5-9EB4DC2B9B52}" type="slidenum">
              <a:rPr lang="nl-NL" smtClean="0"/>
              <a:t>‹nr.›</a:t>
            </a:fld>
            <a:endParaRPr lang="nl-NL"/>
          </a:p>
        </p:txBody>
      </p:sp>
    </p:spTree>
    <p:extLst>
      <p:ext uri="{BB962C8B-B14F-4D97-AF65-F5344CB8AC3E}">
        <p14:creationId xmlns:p14="http://schemas.microsoft.com/office/powerpoint/2010/main" val="4186093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3.png"/><Relationship Id="rId4" Type="http://schemas.microsoft.com/office/2011/relationships/webextension" Target="../webextensions/webextension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4.png"/><Relationship Id="rId4" Type="http://schemas.microsoft.com/office/2011/relationships/webextension" Target="../webextensions/webextension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11/relationships/webextension" Target="../webextensions/webextension3.xml"/><Relationship Id="rId5" Type="http://schemas.openxmlformats.org/officeDocument/2006/relationships/image" Target="../media/image3.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11/relationships/webextension" Target="../webextensions/webextension4.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7.png"/><Relationship Id="rId5" Type="http://schemas.microsoft.com/office/2011/relationships/webextension" Target="../webextensions/webextension5.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8.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DB12158-E008-F2FF-2DB1-29213CB7B6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15121" cy="1188720"/>
          </a:xfrm>
          <a:prstGeom prst="rect">
            <a:avLst/>
          </a:prstGeom>
        </p:spPr>
      </p:pic>
      <p:pic>
        <p:nvPicPr>
          <p:cNvPr id="6" name="Afbeelding 5">
            <a:extLst>
              <a:ext uri="{FF2B5EF4-FFF2-40B4-BE49-F238E27FC236}">
                <a16:creationId xmlns:a16="http://schemas.microsoft.com/office/drawing/2014/main" id="{D65DAFB3-0148-E1D2-D429-7FD6343EAD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1186470"/>
          </a:xfrm>
          <a:prstGeom prst="rect">
            <a:avLst/>
          </a:prstGeom>
        </p:spPr>
      </p:pic>
      <p:sp>
        <p:nvSpPr>
          <p:cNvPr id="12" name="Tekstvak 11">
            <a:extLst>
              <a:ext uri="{FF2B5EF4-FFF2-40B4-BE49-F238E27FC236}">
                <a16:creationId xmlns:a16="http://schemas.microsoft.com/office/drawing/2014/main" id="{EEFCDD4F-A054-3FCD-468E-92D0ED04F30A}"/>
              </a:ext>
            </a:extLst>
          </p:cNvPr>
          <p:cNvSpPr txBox="1"/>
          <p:nvPr/>
        </p:nvSpPr>
        <p:spPr>
          <a:xfrm>
            <a:off x="3844074" y="1716599"/>
            <a:ext cx="7101840" cy="1569660"/>
          </a:xfrm>
          <a:prstGeom prst="rect">
            <a:avLst/>
          </a:prstGeom>
          <a:noFill/>
        </p:spPr>
        <p:txBody>
          <a:bodyPr wrap="square" rtlCol="0">
            <a:spAutoFit/>
          </a:bodyPr>
          <a:lstStyle/>
          <a:p>
            <a:pPr algn="ctr"/>
            <a:r>
              <a:rPr lang="nl-NL" sz="9600" b="1">
                <a:latin typeface="F37 Ginger" panose="00000500000000000000" pitchFamily="50" charset="0"/>
              </a:rPr>
              <a:t>Welkom!</a:t>
            </a:r>
            <a:r>
              <a:rPr lang="nl-NL" sz="9600">
                <a:latin typeface="F37 Ginger" panose="00000500000000000000" pitchFamily="50" charset="0"/>
              </a:rPr>
              <a:t> </a:t>
            </a:r>
          </a:p>
        </p:txBody>
      </p:sp>
      <p:pic>
        <p:nvPicPr>
          <p:cNvPr id="15" name="Afbeelding 14" descr="Afbeelding met tekst&#10;&#10;Automatisch gegenereerde beschrijving">
            <a:extLst>
              <a:ext uri="{FF2B5EF4-FFF2-40B4-BE49-F238E27FC236}">
                <a16:creationId xmlns:a16="http://schemas.microsoft.com/office/drawing/2014/main" id="{CF2E71BA-997F-A24F-FAD0-BB2974DEAA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59" y="3821157"/>
            <a:ext cx="12192000" cy="3340784"/>
          </a:xfrm>
          <a:prstGeom prst="rect">
            <a:avLst/>
          </a:prstGeom>
        </p:spPr>
      </p:pic>
      <p:pic>
        <p:nvPicPr>
          <p:cNvPr id="17" name="Afbeelding 16">
            <a:extLst>
              <a:ext uri="{FF2B5EF4-FFF2-40B4-BE49-F238E27FC236}">
                <a16:creationId xmlns:a16="http://schemas.microsoft.com/office/drawing/2014/main" id="{C4A38923-6760-72AD-3CCC-FA83BE4C4102}"/>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5187" y="2690976"/>
            <a:ext cx="1952625" cy="714375"/>
          </a:xfrm>
          <a:prstGeom prst="rect">
            <a:avLst/>
          </a:prstGeom>
        </p:spPr>
      </p:pic>
      <p:pic>
        <p:nvPicPr>
          <p:cNvPr id="3" name="Afbeelding 2" descr="Afbeelding met tekst&#10;&#10;Automatisch gegenereerde beschrijving">
            <a:extLst>
              <a:ext uri="{FF2B5EF4-FFF2-40B4-BE49-F238E27FC236}">
                <a16:creationId xmlns:a16="http://schemas.microsoft.com/office/drawing/2014/main" id="{2BC69BAF-B969-C05B-5E3F-743BAF8303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882" y="3651581"/>
            <a:ext cx="2537361" cy="362103"/>
          </a:xfrm>
          <a:prstGeom prst="rect">
            <a:avLst/>
          </a:prstGeom>
        </p:spPr>
      </p:pic>
    </p:spTree>
    <p:extLst>
      <p:ext uri="{BB962C8B-B14F-4D97-AF65-F5344CB8AC3E}">
        <p14:creationId xmlns:p14="http://schemas.microsoft.com/office/powerpoint/2010/main" val="2622282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21734F29-BC8E-429F-F929-CAB61B0468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1"/>
            <a:ext cx="12192000" cy="1186470"/>
          </a:xfrm>
          <a:prstGeom prst="rect">
            <a:avLst/>
          </a:prstGeom>
        </p:spPr>
      </p:pic>
      <p:pic>
        <p:nvPicPr>
          <p:cNvPr id="5" name="Afbeelding 4" descr="Afbeelding met tekst, illustratie&#10;&#10;Automatisch gegenereerde beschrijving">
            <a:extLst>
              <a:ext uri="{FF2B5EF4-FFF2-40B4-BE49-F238E27FC236}">
                <a16:creationId xmlns:a16="http://schemas.microsoft.com/office/drawing/2014/main" id="{BC092CCC-72E7-0A0D-CA68-BA96D7F631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3765" y="390025"/>
            <a:ext cx="2533780" cy="368319"/>
          </a:xfrm>
          <a:prstGeom prst="rect">
            <a:avLst/>
          </a:prstGeom>
        </p:spPr>
      </p:pic>
      <p:sp>
        <p:nvSpPr>
          <p:cNvPr id="8" name="Tekstvak 7">
            <a:extLst>
              <a:ext uri="{FF2B5EF4-FFF2-40B4-BE49-F238E27FC236}">
                <a16:creationId xmlns:a16="http://schemas.microsoft.com/office/drawing/2014/main" id="{ABFDF122-588B-6F18-AAD1-FF521DB81D4A}"/>
              </a:ext>
            </a:extLst>
          </p:cNvPr>
          <p:cNvSpPr txBox="1"/>
          <p:nvPr/>
        </p:nvSpPr>
        <p:spPr>
          <a:xfrm>
            <a:off x="7153275" y="3619500"/>
            <a:ext cx="3643695" cy="769441"/>
          </a:xfrm>
          <a:prstGeom prst="rect">
            <a:avLst/>
          </a:prstGeom>
          <a:noFill/>
        </p:spPr>
        <p:txBody>
          <a:bodyPr wrap="square" rtlCol="0">
            <a:spAutoFit/>
          </a:bodyPr>
          <a:lstStyle/>
          <a:p>
            <a:r>
              <a:rPr lang="nl-NL" sz="2800" b="1">
                <a:latin typeface="F37 Ginger" panose="00000500000000000000" pitchFamily="50" charset="0"/>
              </a:rPr>
              <a:t>Jack de Bruin</a:t>
            </a:r>
          </a:p>
          <a:p>
            <a:r>
              <a:rPr lang="nl-NL" sz="1600" i="1">
                <a:latin typeface="F37 Ginger" panose="00000500000000000000" pitchFamily="50" charset="0"/>
              </a:rPr>
              <a:t>Senior adviseur bij CAOP</a:t>
            </a:r>
          </a:p>
        </p:txBody>
      </p:sp>
      <p:pic>
        <p:nvPicPr>
          <p:cNvPr id="7170" name="Picture 2" descr="Voion (@Voion_AenOfonds) / Twitter">
            <a:extLst>
              <a:ext uri="{FF2B5EF4-FFF2-40B4-BE49-F238E27FC236}">
                <a16:creationId xmlns:a16="http://schemas.microsoft.com/office/drawing/2014/main" id="{56B85BAB-D6FA-FEA1-5D5F-86F2B679FF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9450" y="2691683"/>
            <a:ext cx="2872257" cy="2686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988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F79B8B14-06E8-78DF-EE95-5269629805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1"/>
            <a:ext cx="12192000" cy="1186470"/>
          </a:xfrm>
          <a:prstGeom prst="rect">
            <a:avLst/>
          </a:prstGeom>
        </p:spPr>
      </p:pic>
      <p:sp>
        <p:nvSpPr>
          <p:cNvPr id="5" name="Tekstvak 4">
            <a:extLst>
              <a:ext uri="{FF2B5EF4-FFF2-40B4-BE49-F238E27FC236}">
                <a16:creationId xmlns:a16="http://schemas.microsoft.com/office/drawing/2014/main" id="{90363BFF-FBAA-817E-AA68-07F71B5A3FB4}"/>
              </a:ext>
            </a:extLst>
          </p:cNvPr>
          <p:cNvSpPr txBox="1"/>
          <p:nvPr/>
        </p:nvSpPr>
        <p:spPr>
          <a:xfrm>
            <a:off x="353695" y="312574"/>
            <a:ext cx="5969904" cy="750142"/>
          </a:xfrm>
          <a:prstGeom prst="rect">
            <a:avLst/>
          </a:prstGeom>
          <a:noFill/>
        </p:spPr>
        <p:txBody>
          <a:bodyPr wrap="none" rtlCol="0">
            <a:spAutoFit/>
          </a:bodyPr>
          <a:lstStyle/>
          <a:p>
            <a:pPr>
              <a:lnSpc>
                <a:spcPct val="150000"/>
              </a:lnSpc>
              <a:spcAft>
                <a:spcPts val="3600"/>
              </a:spcAft>
            </a:pPr>
            <a:r>
              <a:rPr lang="nl-NL" sz="3200">
                <a:solidFill>
                  <a:schemeClr val="bg1"/>
                </a:solidFill>
                <a:latin typeface="F37 Ginger" panose="00000500000000000000" pitchFamily="50" charset="0"/>
              </a:rPr>
              <a:t>Werkvorm: De ideale klantreis</a:t>
            </a:r>
            <a:endParaRPr lang="nl-NL" sz="2800">
              <a:latin typeface="F37 Ginger Light" panose="00000500000000000000" pitchFamily="50" charset="0"/>
            </a:endParaRPr>
          </a:p>
        </p:txBody>
      </p:sp>
      <p:pic>
        <p:nvPicPr>
          <p:cNvPr id="6" name="Afbeelding 5" descr="Afbeelding met tekst, illustratie&#10;&#10;Automatisch gegenereerde beschrijving">
            <a:extLst>
              <a:ext uri="{FF2B5EF4-FFF2-40B4-BE49-F238E27FC236}">
                <a16:creationId xmlns:a16="http://schemas.microsoft.com/office/drawing/2014/main" id="{A468EA62-F45E-961E-5D17-D3A6202758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3765" y="390025"/>
            <a:ext cx="2533780" cy="368319"/>
          </a:xfrm>
          <a:prstGeom prst="rect">
            <a:avLst/>
          </a:prstGeom>
        </p:spPr>
      </p:pic>
      <p:sp>
        <p:nvSpPr>
          <p:cNvPr id="8" name="Tekstvak 7">
            <a:extLst>
              <a:ext uri="{FF2B5EF4-FFF2-40B4-BE49-F238E27FC236}">
                <a16:creationId xmlns:a16="http://schemas.microsoft.com/office/drawing/2014/main" id="{92693913-E991-314A-89BA-39803B9F70C1}"/>
              </a:ext>
            </a:extLst>
          </p:cNvPr>
          <p:cNvSpPr txBox="1"/>
          <p:nvPr/>
        </p:nvSpPr>
        <p:spPr>
          <a:xfrm>
            <a:off x="608965" y="1947459"/>
            <a:ext cx="7498715" cy="3986412"/>
          </a:xfrm>
          <a:prstGeom prst="rect">
            <a:avLst/>
          </a:prstGeom>
          <a:noFill/>
        </p:spPr>
        <p:txBody>
          <a:bodyPr wrap="square">
            <a:spAutoFit/>
          </a:bodyPr>
          <a:lstStyle/>
          <a:p>
            <a:pPr marL="285750" indent="-285750">
              <a:lnSpc>
                <a:spcPct val="150000"/>
              </a:lnSpc>
              <a:spcAft>
                <a:spcPts val="1200"/>
              </a:spcAft>
              <a:buFont typeface="Arial" panose="020B0604020202020204" pitchFamily="34" charset="0"/>
              <a:buChar char="•"/>
            </a:pPr>
            <a:r>
              <a:rPr lang="nl-NL">
                <a:latin typeface="F37 Ginger Light" panose="00000500000000000000" pitchFamily="50" charset="0"/>
              </a:rPr>
              <a:t>We gaan met elkaar in gesprek over de ideale klantreis van een overstapper.</a:t>
            </a:r>
          </a:p>
          <a:p>
            <a:pPr marL="285750" indent="-285750">
              <a:lnSpc>
                <a:spcPct val="150000"/>
              </a:lnSpc>
              <a:spcAft>
                <a:spcPts val="1200"/>
              </a:spcAft>
              <a:buFont typeface="Arial" panose="020B0604020202020204" pitchFamily="34" charset="0"/>
              <a:buChar char="•"/>
            </a:pPr>
            <a:r>
              <a:rPr lang="nl-NL">
                <a:latin typeface="F37 Ginger Light" panose="00000500000000000000" pitchFamily="50" charset="0"/>
              </a:rPr>
              <a:t>Wat is er nodig om een overstap naar een baan in het onderwijs zo soepel mogelijk te laten verlopen?</a:t>
            </a:r>
          </a:p>
          <a:p>
            <a:pPr marL="285750" indent="-285750">
              <a:lnSpc>
                <a:spcPct val="150000"/>
              </a:lnSpc>
              <a:spcAft>
                <a:spcPts val="1200"/>
              </a:spcAft>
              <a:buFont typeface="Arial" panose="020B0604020202020204" pitchFamily="34" charset="0"/>
              <a:buChar char="•"/>
            </a:pPr>
            <a:r>
              <a:rPr lang="nl-NL">
                <a:latin typeface="F37 Ginger Light" panose="00000500000000000000" pitchFamily="50" charset="0"/>
              </a:rPr>
              <a:t>Wat is er nodig op landelijk en regionaal niveau om de huidige en toekomstige klantreis te verbeteren?</a:t>
            </a:r>
          </a:p>
          <a:p>
            <a:pPr marL="285750" indent="-285750">
              <a:lnSpc>
                <a:spcPct val="150000"/>
              </a:lnSpc>
              <a:spcAft>
                <a:spcPts val="1200"/>
              </a:spcAft>
              <a:buFont typeface="Arial" panose="020B0604020202020204" pitchFamily="34" charset="0"/>
              <a:buChar char="•"/>
            </a:pPr>
            <a:endParaRPr lang="nl-NL">
              <a:latin typeface="F37 Ginger Light" panose="00000500000000000000" pitchFamily="50" charset="0"/>
            </a:endParaRPr>
          </a:p>
          <a:p>
            <a:pPr>
              <a:lnSpc>
                <a:spcPct val="150000"/>
              </a:lnSpc>
              <a:spcAft>
                <a:spcPts val="1200"/>
              </a:spcAft>
            </a:pPr>
            <a:r>
              <a:rPr lang="nl-NL">
                <a:latin typeface="F37 Ginger Light" panose="00000500000000000000" pitchFamily="50" charset="0"/>
              </a:rPr>
              <a:t>Dat doen we in vijf rondes…</a:t>
            </a:r>
          </a:p>
        </p:txBody>
      </p:sp>
      <p:pic>
        <p:nvPicPr>
          <p:cNvPr id="7" name="Afbeelding 6">
            <a:extLst>
              <a:ext uri="{FF2B5EF4-FFF2-40B4-BE49-F238E27FC236}">
                <a16:creationId xmlns:a16="http://schemas.microsoft.com/office/drawing/2014/main" id="{652D6456-FBC7-76F7-61F1-0BE2C194F3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9001" y="2363396"/>
            <a:ext cx="2659117" cy="4190123"/>
          </a:xfrm>
          <a:prstGeom prst="rect">
            <a:avLst/>
          </a:prstGeom>
        </p:spPr>
      </p:pic>
      <p:pic>
        <p:nvPicPr>
          <p:cNvPr id="9" name="Afbeelding 8">
            <a:extLst>
              <a:ext uri="{FF2B5EF4-FFF2-40B4-BE49-F238E27FC236}">
                <a16:creationId xmlns:a16="http://schemas.microsoft.com/office/drawing/2014/main" id="{71FCA156-3483-AE18-64DF-E5AB7F502391}"/>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25395" y="1252371"/>
            <a:ext cx="1952625" cy="714375"/>
          </a:xfrm>
          <a:prstGeom prst="rect">
            <a:avLst/>
          </a:prstGeom>
        </p:spPr>
      </p:pic>
    </p:spTree>
    <p:extLst>
      <p:ext uri="{BB962C8B-B14F-4D97-AF65-F5344CB8AC3E}">
        <p14:creationId xmlns:p14="http://schemas.microsoft.com/office/powerpoint/2010/main" val="2859882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F9C1837-66EF-1D06-8CE3-68A16B4C5F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011"/>
            <a:ext cx="12192000" cy="1186470"/>
          </a:xfrm>
          <a:prstGeom prst="rect">
            <a:avLst/>
          </a:prstGeom>
        </p:spPr>
      </p:pic>
      <p:pic>
        <p:nvPicPr>
          <p:cNvPr id="5" name="Afbeelding 4" descr="Afbeelding met tekst, illustratie&#10;&#10;Automatisch gegenereerde beschrijving">
            <a:extLst>
              <a:ext uri="{FF2B5EF4-FFF2-40B4-BE49-F238E27FC236}">
                <a16:creationId xmlns:a16="http://schemas.microsoft.com/office/drawing/2014/main" id="{F4BA06CD-AD9C-5D1F-B8FC-6B2C316A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4240" y="423089"/>
            <a:ext cx="2533780" cy="368319"/>
          </a:xfrm>
          <a:prstGeom prst="rect">
            <a:avLst/>
          </a:prstGeom>
        </p:spPr>
      </p:pic>
      <p:sp>
        <p:nvSpPr>
          <p:cNvPr id="6" name="Tekstvak 5">
            <a:extLst>
              <a:ext uri="{FF2B5EF4-FFF2-40B4-BE49-F238E27FC236}">
                <a16:creationId xmlns:a16="http://schemas.microsoft.com/office/drawing/2014/main" id="{70422EC1-7365-85C3-30EC-98E61550F523}"/>
              </a:ext>
            </a:extLst>
          </p:cNvPr>
          <p:cNvSpPr txBox="1"/>
          <p:nvPr/>
        </p:nvSpPr>
        <p:spPr>
          <a:xfrm>
            <a:off x="416461" y="312574"/>
            <a:ext cx="5145961" cy="523220"/>
          </a:xfrm>
          <a:prstGeom prst="rect">
            <a:avLst/>
          </a:prstGeom>
          <a:noFill/>
        </p:spPr>
        <p:txBody>
          <a:bodyPr wrap="none" rtlCol="0">
            <a:spAutoFit/>
          </a:bodyPr>
          <a:lstStyle/>
          <a:p>
            <a:r>
              <a:rPr lang="nl-NL" sz="2800">
                <a:solidFill>
                  <a:schemeClr val="bg1"/>
                </a:solidFill>
                <a:latin typeface="F37 Ginger" panose="00000500000000000000" pitchFamily="50" charset="0"/>
              </a:rPr>
              <a:t>Werkvorm: 1 – 3 – 5 – 10 – </a:t>
            </a:r>
            <a:r>
              <a:rPr lang="nl-NL" sz="2800" err="1">
                <a:solidFill>
                  <a:schemeClr val="bg1"/>
                </a:solidFill>
                <a:latin typeface="F37 Ginger" panose="00000500000000000000" pitchFamily="50" charset="0"/>
              </a:rPr>
              <a:t>all</a:t>
            </a:r>
            <a:r>
              <a:rPr lang="nl-NL" sz="2800">
                <a:solidFill>
                  <a:schemeClr val="bg1"/>
                </a:solidFill>
                <a:latin typeface="F37 Ginger" panose="00000500000000000000" pitchFamily="50" charset="0"/>
              </a:rPr>
              <a:t> </a:t>
            </a:r>
          </a:p>
        </p:txBody>
      </p:sp>
      <p:sp>
        <p:nvSpPr>
          <p:cNvPr id="7" name="Tekstvak 6">
            <a:extLst>
              <a:ext uri="{FF2B5EF4-FFF2-40B4-BE49-F238E27FC236}">
                <a16:creationId xmlns:a16="http://schemas.microsoft.com/office/drawing/2014/main" id="{A88ED72E-0217-FE0E-0150-4381004DF57C}"/>
              </a:ext>
            </a:extLst>
          </p:cNvPr>
          <p:cNvSpPr txBox="1"/>
          <p:nvPr/>
        </p:nvSpPr>
        <p:spPr>
          <a:xfrm>
            <a:off x="1214020" y="1578098"/>
            <a:ext cx="9362540" cy="4853252"/>
          </a:xfrm>
          <a:prstGeom prst="rect">
            <a:avLst/>
          </a:prstGeom>
          <a:noFill/>
        </p:spPr>
        <p:txBody>
          <a:bodyPr wrap="square" rtlCol="0">
            <a:spAutoFit/>
          </a:bodyPr>
          <a:lstStyle/>
          <a:p>
            <a:pPr>
              <a:lnSpc>
                <a:spcPct val="150000"/>
              </a:lnSpc>
            </a:pPr>
            <a:r>
              <a:rPr lang="nl-NL" sz="1600" b="1">
                <a:latin typeface="F37 Ginger Light" panose="00000500000000000000" pitchFamily="50" charset="0"/>
              </a:rPr>
              <a:t>Ronde 1</a:t>
            </a:r>
            <a:r>
              <a:rPr lang="nl-NL" sz="1600">
                <a:latin typeface="F37 Ginger Light" panose="00000500000000000000" pitchFamily="50" charset="0"/>
              </a:rPr>
              <a:t>: 		Individuele ronde 		(5 minuten)</a:t>
            </a:r>
          </a:p>
          <a:p>
            <a:pPr>
              <a:lnSpc>
                <a:spcPct val="150000"/>
              </a:lnSpc>
            </a:pPr>
            <a:endParaRPr lang="nl-NL" sz="1600">
              <a:latin typeface="F37 Ginger Light" panose="00000500000000000000" pitchFamily="50" charset="0"/>
            </a:endParaRPr>
          </a:p>
          <a:p>
            <a:pPr>
              <a:lnSpc>
                <a:spcPct val="150000"/>
              </a:lnSpc>
            </a:pPr>
            <a:r>
              <a:rPr lang="nl-NL" sz="1600" b="1">
                <a:latin typeface="F37 Ginger Light" panose="00000500000000000000" pitchFamily="50" charset="0"/>
              </a:rPr>
              <a:t>Ronde 2</a:t>
            </a:r>
            <a:r>
              <a:rPr lang="nl-NL" sz="1600">
                <a:latin typeface="F37 Ginger Light" panose="00000500000000000000" pitchFamily="50" charset="0"/>
              </a:rPr>
              <a:t>: 	In drietallen 		(8 minuten)</a:t>
            </a:r>
          </a:p>
          <a:p>
            <a:pPr>
              <a:lnSpc>
                <a:spcPct val="150000"/>
              </a:lnSpc>
            </a:pPr>
            <a:endParaRPr lang="nl-NL" sz="1600">
              <a:latin typeface="F37 Ginger Light" panose="00000500000000000000" pitchFamily="50" charset="0"/>
            </a:endParaRPr>
          </a:p>
          <a:p>
            <a:pPr>
              <a:lnSpc>
                <a:spcPct val="150000"/>
              </a:lnSpc>
            </a:pPr>
            <a:r>
              <a:rPr lang="nl-NL" sz="1600" b="1">
                <a:latin typeface="F37 Ginger Light" panose="00000500000000000000" pitchFamily="50" charset="0"/>
              </a:rPr>
              <a:t>Ronde 3</a:t>
            </a:r>
            <a:r>
              <a:rPr lang="nl-NL" sz="1600">
                <a:latin typeface="F37 Ginger Light" panose="00000500000000000000" pitchFamily="50" charset="0"/>
              </a:rPr>
              <a:t>: 	In vijftallen 		(8 minuten)</a:t>
            </a:r>
          </a:p>
          <a:p>
            <a:pPr>
              <a:lnSpc>
                <a:spcPct val="150000"/>
              </a:lnSpc>
            </a:pPr>
            <a:endParaRPr lang="nl-NL" sz="1600">
              <a:latin typeface="F37 Ginger Light" panose="00000500000000000000" pitchFamily="50" charset="0"/>
            </a:endParaRPr>
          </a:p>
          <a:p>
            <a:pPr>
              <a:lnSpc>
                <a:spcPct val="150000"/>
              </a:lnSpc>
            </a:pPr>
            <a:r>
              <a:rPr lang="nl-NL" sz="1600" i="1">
                <a:latin typeface="F37 Ginger Light" panose="00000500000000000000" pitchFamily="50" charset="0"/>
              </a:rPr>
              <a:t> -- Neem even wat te drinken mee! -- </a:t>
            </a:r>
          </a:p>
          <a:p>
            <a:pPr>
              <a:lnSpc>
                <a:spcPct val="150000"/>
              </a:lnSpc>
            </a:pPr>
            <a:endParaRPr lang="nl-NL" sz="1600">
              <a:latin typeface="F37 Ginger Light" panose="00000500000000000000" pitchFamily="50" charset="0"/>
            </a:endParaRPr>
          </a:p>
          <a:p>
            <a:pPr>
              <a:lnSpc>
                <a:spcPct val="150000"/>
              </a:lnSpc>
            </a:pPr>
            <a:r>
              <a:rPr lang="nl-NL" sz="1600" b="1">
                <a:latin typeface="F37 Ginger Light" panose="00000500000000000000" pitchFamily="50" charset="0"/>
              </a:rPr>
              <a:t>Ronde 4</a:t>
            </a:r>
            <a:r>
              <a:rPr lang="nl-NL" sz="1600">
                <a:latin typeface="F37 Ginger Light" panose="00000500000000000000" pitchFamily="50" charset="0"/>
              </a:rPr>
              <a:t> 		Met z’n tienen 		(15 minuten)</a:t>
            </a:r>
          </a:p>
          <a:p>
            <a:pPr>
              <a:lnSpc>
                <a:spcPct val="150000"/>
              </a:lnSpc>
            </a:pPr>
            <a:endParaRPr lang="nl-NL" sz="1600">
              <a:latin typeface="F37 Ginger Light" panose="00000500000000000000" pitchFamily="50" charset="0"/>
            </a:endParaRPr>
          </a:p>
          <a:p>
            <a:pPr>
              <a:lnSpc>
                <a:spcPct val="150000"/>
              </a:lnSpc>
            </a:pPr>
            <a:r>
              <a:rPr lang="nl-NL" sz="1600" b="1">
                <a:latin typeface="F37 Ginger Light" panose="00000500000000000000" pitchFamily="50" charset="0"/>
              </a:rPr>
              <a:t>Ronde 5 		</a:t>
            </a:r>
            <a:r>
              <a:rPr lang="nl-NL" sz="1600">
                <a:latin typeface="F37 Ginger Light" panose="00000500000000000000" pitchFamily="50" charset="0"/>
              </a:rPr>
              <a:t>Twee presentaties 		(10 minuten – 5 / 5 / 5 / 5)</a:t>
            </a:r>
          </a:p>
          <a:p>
            <a:pPr>
              <a:lnSpc>
                <a:spcPct val="150000"/>
              </a:lnSpc>
            </a:pPr>
            <a:endParaRPr lang="nl-NL" sz="1600">
              <a:latin typeface="F37 Ginger Light" panose="00000500000000000000" pitchFamily="50" charset="0"/>
            </a:endParaRPr>
          </a:p>
          <a:p>
            <a:pPr>
              <a:lnSpc>
                <a:spcPct val="150000"/>
              </a:lnSpc>
            </a:pPr>
            <a:r>
              <a:rPr lang="nl-NL" sz="1600">
                <a:latin typeface="F37 Ginger Light" panose="00000500000000000000" pitchFamily="50" charset="0"/>
              </a:rPr>
              <a:t>Afronding tot 16.15 uur</a:t>
            </a:r>
          </a:p>
        </p:txBody>
      </p:sp>
      <p:pic>
        <p:nvPicPr>
          <p:cNvPr id="8" name="Afbeelding 7">
            <a:extLst>
              <a:ext uri="{FF2B5EF4-FFF2-40B4-BE49-F238E27FC236}">
                <a16:creationId xmlns:a16="http://schemas.microsoft.com/office/drawing/2014/main" id="{8B0792FD-3C5B-65A1-6A7E-6B26BD80EF38}"/>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25395" y="1252371"/>
            <a:ext cx="1952625" cy="714375"/>
          </a:xfrm>
          <a:prstGeom prst="rect">
            <a:avLst/>
          </a:prstGeom>
        </p:spPr>
      </p:pic>
    </p:spTree>
    <p:extLst>
      <p:ext uri="{BB962C8B-B14F-4D97-AF65-F5344CB8AC3E}">
        <p14:creationId xmlns:p14="http://schemas.microsoft.com/office/powerpoint/2010/main" val="1689133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9C820A3-4C79-354B-1F38-95B23094BB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1"/>
            <a:ext cx="12192000" cy="1186470"/>
          </a:xfrm>
          <a:prstGeom prst="rect">
            <a:avLst/>
          </a:prstGeom>
        </p:spPr>
      </p:pic>
      <p:pic>
        <p:nvPicPr>
          <p:cNvPr id="5" name="Afbeelding 4" descr="Afbeelding met tekst, illustratie&#10;&#10;Automatisch gegenereerde beschrijving">
            <a:extLst>
              <a:ext uri="{FF2B5EF4-FFF2-40B4-BE49-F238E27FC236}">
                <a16:creationId xmlns:a16="http://schemas.microsoft.com/office/drawing/2014/main" id="{B7D8A7F3-A3F6-9A33-C3BA-D09C9DFF73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4240" y="423089"/>
            <a:ext cx="2533780" cy="368319"/>
          </a:xfrm>
          <a:prstGeom prst="rect">
            <a:avLst/>
          </a:prstGeom>
        </p:spPr>
      </p:pic>
      <p:sp>
        <p:nvSpPr>
          <p:cNvPr id="6" name="Tekstvak 5">
            <a:extLst>
              <a:ext uri="{FF2B5EF4-FFF2-40B4-BE49-F238E27FC236}">
                <a16:creationId xmlns:a16="http://schemas.microsoft.com/office/drawing/2014/main" id="{A5EE85DA-98A6-735A-1D54-EFFBA56FB9EB}"/>
              </a:ext>
            </a:extLst>
          </p:cNvPr>
          <p:cNvSpPr txBox="1"/>
          <p:nvPr/>
        </p:nvSpPr>
        <p:spPr>
          <a:xfrm>
            <a:off x="433005" y="281796"/>
            <a:ext cx="6548820" cy="584775"/>
          </a:xfrm>
          <a:prstGeom prst="rect">
            <a:avLst/>
          </a:prstGeom>
          <a:noFill/>
        </p:spPr>
        <p:txBody>
          <a:bodyPr wrap="square" rtlCol="0">
            <a:spAutoFit/>
          </a:bodyPr>
          <a:lstStyle/>
          <a:p>
            <a:r>
              <a:rPr lang="nl-NL" sz="3200" b="1">
                <a:solidFill>
                  <a:schemeClr val="bg1"/>
                </a:solidFill>
                <a:latin typeface="F37 Ginger" panose="00000500000000000000" pitchFamily="50" charset="0"/>
              </a:rPr>
              <a:t>Ronde 1</a:t>
            </a:r>
            <a:r>
              <a:rPr lang="nl-NL" sz="3200">
                <a:solidFill>
                  <a:schemeClr val="bg1"/>
                </a:solidFill>
                <a:latin typeface="F37 Ginger" panose="00000500000000000000" pitchFamily="50" charset="0"/>
              </a:rPr>
              <a:t>: individueel (5 minuten)</a:t>
            </a:r>
          </a:p>
        </p:txBody>
      </p:sp>
      <p:sp>
        <p:nvSpPr>
          <p:cNvPr id="7" name="Tekstvak 6">
            <a:extLst>
              <a:ext uri="{FF2B5EF4-FFF2-40B4-BE49-F238E27FC236}">
                <a16:creationId xmlns:a16="http://schemas.microsoft.com/office/drawing/2014/main" id="{9029B769-4871-6B34-CF4F-11AD0D25DE5C}"/>
              </a:ext>
            </a:extLst>
          </p:cNvPr>
          <p:cNvSpPr txBox="1"/>
          <p:nvPr/>
        </p:nvSpPr>
        <p:spPr>
          <a:xfrm>
            <a:off x="433005" y="1358418"/>
            <a:ext cx="9201150" cy="5499582"/>
          </a:xfrm>
          <a:prstGeom prst="rect">
            <a:avLst/>
          </a:prstGeom>
          <a:noFill/>
        </p:spPr>
        <p:txBody>
          <a:bodyPr wrap="square" rtlCol="0">
            <a:spAutoFit/>
          </a:bodyPr>
          <a:lstStyle/>
          <a:p>
            <a:pPr>
              <a:lnSpc>
                <a:spcPct val="200000"/>
              </a:lnSpc>
            </a:pPr>
            <a:r>
              <a:rPr lang="nl-NL" b="1">
                <a:latin typeface="F37 Ginger" panose="00000500000000000000" pitchFamily="50" charset="0"/>
              </a:rPr>
              <a:t>Hoe zie jij de ideale klantreis van een overstapper voor je?</a:t>
            </a:r>
          </a:p>
          <a:p>
            <a:pPr>
              <a:lnSpc>
                <a:spcPct val="200000"/>
              </a:lnSpc>
            </a:pPr>
            <a:endParaRPr lang="nl-NL" sz="1600">
              <a:latin typeface="F37 Ginger" panose="00000500000000000000" pitchFamily="50" charset="0"/>
            </a:endParaRPr>
          </a:p>
          <a:p>
            <a:pPr>
              <a:lnSpc>
                <a:spcPct val="200000"/>
              </a:lnSpc>
            </a:pPr>
            <a:r>
              <a:rPr lang="nl-NL" sz="1600">
                <a:latin typeface="F37 Ginger Light" panose="00000500000000000000" pitchFamily="50" charset="0"/>
              </a:rPr>
              <a:t>Schrijf op! </a:t>
            </a:r>
          </a:p>
          <a:p>
            <a:pPr>
              <a:lnSpc>
                <a:spcPct val="200000"/>
              </a:lnSpc>
            </a:pPr>
            <a:endParaRPr lang="nl-NL" sz="1600">
              <a:latin typeface="F37 Ginger Light" panose="00000500000000000000" pitchFamily="50" charset="0"/>
            </a:endParaRPr>
          </a:p>
          <a:p>
            <a:pPr>
              <a:lnSpc>
                <a:spcPct val="200000"/>
              </a:lnSpc>
            </a:pPr>
            <a:r>
              <a:rPr lang="nl-NL" sz="1600">
                <a:latin typeface="F37 Ginger Light" panose="00000500000000000000" pitchFamily="50" charset="0"/>
              </a:rPr>
              <a:t>Denk vanuit jouw eigen rol bijvoorbeeld aan: </a:t>
            </a:r>
          </a:p>
          <a:p>
            <a:pPr marL="742950" lvl="1" indent="-285750">
              <a:lnSpc>
                <a:spcPct val="200000"/>
              </a:lnSpc>
              <a:buFont typeface="Arial" panose="020B0604020202020204" pitchFamily="34" charset="0"/>
              <a:buChar char="•"/>
            </a:pPr>
            <a:r>
              <a:rPr lang="nl-NL" sz="1600">
                <a:latin typeface="F37 Ginger Light" panose="00000500000000000000" pitchFamily="50" charset="0"/>
              </a:rPr>
              <a:t>Welke elementen zijn er nodig?</a:t>
            </a:r>
          </a:p>
          <a:p>
            <a:pPr marL="742950" lvl="1" indent="-285750">
              <a:lnSpc>
                <a:spcPct val="200000"/>
              </a:lnSpc>
              <a:buFont typeface="Arial" panose="020B0604020202020204" pitchFamily="34" charset="0"/>
              <a:buChar char="•"/>
            </a:pPr>
            <a:r>
              <a:rPr lang="nl-NL" sz="1600">
                <a:latin typeface="F37 Ginger Light" panose="00000500000000000000" pitchFamily="50" charset="0"/>
              </a:rPr>
              <a:t>Welke randvoorwaarden zijn er nodig? </a:t>
            </a:r>
          </a:p>
          <a:p>
            <a:pPr marL="742950" lvl="1" indent="-285750">
              <a:lnSpc>
                <a:spcPct val="200000"/>
              </a:lnSpc>
              <a:buFont typeface="Arial" panose="020B0604020202020204" pitchFamily="34" charset="0"/>
              <a:buChar char="•"/>
            </a:pPr>
            <a:r>
              <a:rPr lang="nl-NL" sz="1600">
                <a:latin typeface="F37 Ginger Light" panose="00000500000000000000" pitchFamily="50" charset="0"/>
              </a:rPr>
              <a:t>Hoe ziet de reis er volgens jou nu uit? </a:t>
            </a:r>
          </a:p>
          <a:p>
            <a:pPr marL="742950" lvl="1" indent="-285750">
              <a:lnSpc>
                <a:spcPct val="200000"/>
              </a:lnSpc>
              <a:buFont typeface="Arial" panose="020B0604020202020204" pitchFamily="34" charset="0"/>
              <a:buChar char="•"/>
            </a:pPr>
            <a:r>
              <a:rPr lang="nl-NL" sz="1600">
                <a:latin typeface="F37 Ginger Light" panose="00000500000000000000" pitchFamily="50" charset="0"/>
              </a:rPr>
              <a:t>Welke elementen zijn cruciaal?</a:t>
            </a:r>
          </a:p>
          <a:p>
            <a:pPr marL="742950" lvl="1" indent="-285750">
              <a:lnSpc>
                <a:spcPct val="200000"/>
              </a:lnSpc>
              <a:buFont typeface="Arial" panose="020B0604020202020204" pitchFamily="34" charset="0"/>
              <a:buChar char="•"/>
            </a:pPr>
            <a:r>
              <a:rPr lang="nl-NL" sz="1600">
                <a:latin typeface="F37 Ginger Light" panose="00000500000000000000" pitchFamily="50" charset="0"/>
              </a:rPr>
              <a:t>Wat ontbreekt er nu?</a:t>
            </a:r>
          </a:p>
          <a:p>
            <a:pPr marL="742950" lvl="1" indent="-285750">
              <a:lnSpc>
                <a:spcPct val="200000"/>
              </a:lnSpc>
              <a:buFont typeface="Arial" panose="020B0604020202020204" pitchFamily="34" charset="0"/>
              <a:buChar char="•"/>
            </a:pPr>
            <a:r>
              <a:rPr lang="nl-NL" sz="1600">
                <a:latin typeface="F37 Ginger Light" panose="00000500000000000000" pitchFamily="50" charset="0"/>
              </a:rPr>
              <a:t>…</a:t>
            </a: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8" name="Invoegtoepassing 7" title="Breaktime">
                <a:extLst>
                  <a:ext uri="{FF2B5EF4-FFF2-40B4-BE49-F238E27FC236}">
                    <a16:creationId xmlns:a16="http://schemas.microsoft.com/office/drawing/2014/main" id="{2AE69AE9-9F34-DAD9-4D59-1A01422605DE}"/>
                  </a:ext>
                </a:extLst>
              </p:cNvPr>
              <p:cNvGraphicFramePr>
                <a:graphicFrameLocks noGrp="1"/>
              </p:cNvGraphicFramePr>
              <p:nvPr>
                <p:extLst>
                  <p:ext uri="{D42A27DB-BD31-4B8C-83A1-F6EECF244321}">
                    <p14:modId xmlns:p14="http://schemas.microsoft.com/office/powerpoint/2010/main" val="215392755"/>
                  </p:ext>
                </p:extLst>
              </p:nvPr>
            </p:nvGraphicFramePr>
            <p:xfrm>
              <a:off x="6096000" y="2072794"/>
              <a:ext cx="5662995" cy="2325952"/>
            </p:xfrm>
            <a:graphic>
              <a:graphicData uri="http://schemas.microsoft.com/office/webextensions/webextension/2010/11">
                <we:webextensionref xmlns:we="http://schemas.microsoft.com/office/webextensions/webextension/2010/11" xmlns:r="http://schemas.openxmlformats.org/officeDocument/2006/relationships" r:id="rId4"/>
              </a:graphicData>
            </a:graphic>
          </p:graphicFrame>
        </mc:Choice>
        <mc:Fallback xmlns="">
          <p:pic>
            <p:nvPicPr>
              <p:cNvPr id="8" name="Invoegtoepassing 7" title="Breaktime">
                <a:extLst>
                  <a:ext uri="{FF2B5EF4-FFF2-40B4-BE49-F238E27FC236}">
                    <a16:creationId xmlns:a16="http://schemas.microsoft.com/office/drawing/2014/main" id="{2AE69AE9-9F34-DAD9-4D59-1A01422605DE}"/>
                  </a:ext>
                </a:extLst>
              </p:cNvPr>
              <p:cNvPicPr>
                <a:picLocks noGrp="1" noRot="1" noChangeAspect="1" noMove="1" noResize="1" noEditPoints="1" noAdjustHandles="1" noChangeArrowheads="1" noChangeShapeType="1"/>
              </p:cNvPicPr>
              <p:nvPr/>
            </p:nvPicPr>
            <p:blipFill>
              <a:blip r:embed="rId5"/>
              <a:stretch>
                <a:fillRect/>
              </a:stretch>
            </p:blipFill>
            <p:spPr>
              <a:xfrm>
                <a:off x="6096000" y="2072794"/>
                <a:ext cx="5662995" cy="2325952"/>
              </a:xfrm>
              <a:prstGeom prst="rect">
                <a:avLst/>
              </a:prstGeom>
            </p:spPr>
          </p:pic>
        </mc:Fallback>
      </mc:AlternateContent>
      <p:pic>
        <p:nvPicPr>
          <p:cNvPr id="10" name="Afbeelding 9" descr="Afbeelding met tekst&#10;&#10;Automatisch gegenereerde beschrijving">
            <a:extLst>
              <a:ext uri="{FF2B5EF4-FFF2-40B4-BE49-F238E27FC236}">
                <a16:creationId xmlns:a16="http://schemas.microsoft.com/office/drawing/2014/main" id="{D97A2142-FF21-1699-AD8A-57569C44FCAA}"/>
              </a:ext>
            </a:extLst>
          </p:cNvPr>
          <p:cNvPicPr>
            <a:picLocks noChangeAspect="1"/>
          </p:cNvPicPr>
          <p:nvPr/>
        </p:nvPicPr>
        <p:blipFill rotWithShape="1">
          <a:blip r:embed="rId6">
            <a:extLst>
              <a:ext uri="{28A0092B-C50C-407E-A947-70E740481C1C}">
                <a14:useLocalDpi xmlns:a14="http://schemas.microsoft.com/office/drawing/2010/main" val="0"/>
              </a:ext>
            </a:extLst>
          </a:blip>
          <a:srcRect l="25866" t="25052" r="60824" b="-154"/>
          <a:stretch/>
        </p:blipFill>
        <p:spPr>
          <a:xfrm>
            <a:off x="10014727" y="4149364"/>
            <a:ext cx="1622739" cy="2509011"/>
          </a:xfrm>
          <a:prstGeom prst="rect">
            <a:avLst/>
          </a:prstGeom>
        </p:spPr>
      </p:pic>
      <p:pic>
        <p:nvPicPr>
          <p:cNvPr id="9" name="Afbeelding 8">
            <a:extLst>
              <a:ext uri="{FF2B5EF4-FFF2-40B4-BE49-F238E27FC236}">
                <a16:creationId xmlns:a16="http://schemas.microsoft.com/office/drawing/2014/main" id="{C4778A25-CFBE-07CB-CD0F-C67010CF22E0}"/>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25395" y="1252371"/>
            <a:ext cx="1952625" cy="714375"/>
          </a:xfrm>
          <a:prstGeom prst="rect">
            <a:avLst/>
          </a:prstGeom>
        </p:spPr>
      </p:pic>
    </p:spTree>
    <p:extLst>
      <p:ext uri="{BB962C8B-B14F-4D97-AF65-F5344CB8AC3E}">
        <p14:creationId xmlns:p14="http://schemas.microsoft.com/office/powerpoint/2010/main" val="1452852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839FB2C-183C-4CF2-C2BB-958077C637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1"/>
            <a:ext cx="12192000" cy="1186470"/>
          </a:xfrm>
          <a:prstGeom prst="rect">
            <a:avLst/>
          </a:prstGeom>
        </p:spPr>
      </p:pic>
      <p:pic>
        <p:nvPicPr>
          <p:cNvPr id="5" name="Afbeelding 4" descr="Afbeelding met tekst, illustratie&#10;&#10;Automatisch gegenereerde beschrijving">
            <a:extLst>
              <a:ext uri="{FF2B5EF4-FFF2-40B4-BE49-F238E27FC236}">
                <a16:creationId xmlns:a16="http://schemas.microsoft.com/office/drawing/2014/main" id="{840916EC-2DEE-6FB6-29A9-AC9AB4F1E2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4240" y="423089"/>
            <a:ext cx="2533780" cy="368319"/>
          </a:xfrm>
          <a:prstGeom prst="rect">
            <a:avLst/>
          </a:prstGeom>
        </p:spPr>
      </p:pic>
      <p:sp>
        <p:nvSpPr>
          <p:cNvPr id="6" name="Tekstvak 5">
            <a:extLst>
              <a:ext uri="{FF2B5EF4-FFF2-40B4-BE49-F238E27FC236}">
                <a16:creationId xmlns:a16="http://schemas.microsoft.com/office/drawing/2014/main" id="{8CC76883-D0C6-E91E-8A60-1FD06C1DA967}"/>
              </a:ext>
            </a:extLst>
          </p:cNvPr>
          <p:cNvSpPr txBox="1"/>
          <p:nvPr/>
        </p:nvSpPr>
        <p:spPr>
          <a:xfrm>
            <a:off x="433004" y="281796"/>
            <a:ext cx="7654355" cy="584775"/>
          </a:xfrm>
          <a:prstGeom prst="rect">
            <a:avLst/>
          </a:prstGeom>
          <a:noFill/>
        </p:spPr>
        <p:txBody>
          <a:bodyPr wrap="square" rtlCol="0">
            <a:spAutoFit/>
          </a:bodyPr>
          <a:lstStyle/>
          <a:p>
            <a:r>
              <a:rPr lang="nl-NL" sz="3200" b="1">
                <a:solidFill>
                  <a:schemeClr val="bg1"/>
                </a:solidFill>
                <a:latin typeface="F37 Ginger" panose="00000500000000000000" pitchFamily="50" charset="0"/>
              </a:rPr>
              <a:t>Ronde 2</a:t>
            </a:r>
            <a:r>
              <a:rPr lang="nl-NL" sz="3200">
                <a:solidFill>
                  <a:schemeClr val="bg1"/>
                </a:solidFill>
                <a:latin typeface="F37 Ginger" panose="00000500000000000000" pitchFamily="50" charset="0"/>
              </a:rPr>
              <a:t>: In drietallen (8 minuten)</a:t>
            </a:r>
          </a:p>
        </p:txBody>
      </p:sp>
      <p:sp>
        <p:nvSpPr>
          <p:cNvPr id="7" name="Tekstvak 6">
            <a:extLst>
              <a:ext uri="{FF2B5EF4-FFF2-40B4-BE49-F238E27FC236}">
                <a16:creationId xmlns:a16="http://schemas.microsoft.com/office/drawing/2014/main" id="{DA02965E-6427-BC3D-FCA7-E7539D303121}"/>
              </a:ext>
            </a:extLst>
          </p:cNvPr>
          <p:cNvSpPr txBox="1"/>
          <p:nvPr/>
        </p:nvSpPr>
        <p:spPr>
          <a:xfrm>
            <a:off x="518159" y="1611009"/>
            <a:ext cx="9201150" cy="646331"/>
          </a:xfrm>
          <a:prstGeom prst="rect">
            <a:avLst/>
          </a:prstGeom>
          <a:noFill/>
        </p:spPr>
        <p:txBody>
          <a:bodyPr wrap="square" rtlCol="0">
            <a:spAutoFit/>
          </a:bodyPr>
          <a:lstStyle/>
          <a:p>
            <a:r>
              <a:rPr lang="nl-NL" b="1">
                <a:latin typeface="F37 Ginger" panose="00000500000000000000" pitchFamily="50" charset="0"/>
              </a:rPr>
              <a:t>Wat is de ideale klantreis voor een overstapper? </a:t>
            </a:r>
          </a:p>
          <a:p>
            <a:endParaRPr lang="nl-NL">
              <a:latin typeface="F37 Ginger" panose="00000500000000000000" pitchFamily="50" charset="0"/>
            </a:endParaRPr>
          </a:p>
        </p:txBody>
      </p:sp>
      <p:sp>
        <p:nvSpPr>
          <p:cNvPr id="8" name="Tekstvak 7">
            <a:extLst>
              <a:ext uri="{FF2B5EF4-FFF2-40B4-BE49-F238E27FC236}">
                <a16:creationId xmlns:a16="http://schemas.microsoft.com/office/drawing/2014/main" id="{CFB4B333-B9C1-ED7A-5AC9-972D705D8101}"/>
              </a:ext>
            </a:extLst>
          </p:cNvPr>
          <p:cNvSpPr txBox="1"/>
          <p:nvPr/>
        </p:nvSpPr>
        <p:spPr>
          <a:xfrm>
            <a:off x="372712" y="2071804"/>
            <a:ext cx="9201150" cy="1862754"/>
          </a:xfrm>
          <a:prstGeom prst="rect">
            <a:avLst/>
          </a:prstGeom>
          <a:noFill/>
        </p:spPr>
        <p:txBody>
          <a:bodyPr wrap="square" rtlCol="0">
            <a:spAutoFit/>
          </a:bodyPr>
          <a:lstStyle/>
          <a:p>
            <a:pPr marL="285750" indent="-285750">
              <a:lnSpc>
                <a:spcPct val="150000"/>
              </a:lnSpc>
              <a:spcAft>
                <a:spcPts val="600"/>
              </a:spcAft>
              <a:buFont typeface="Arial" panose="020B0604020202020204" pitchFamily="34" charset="0"/>
              <a:buChar char="•"/>
            </a:pPr>
            <a:r>
              <a:rPr lang="nl-NL" sz="1800">
                <a:latin typeface="F37 Ginger" panose="00000500000000000000" pitchFamily="50" charset="0"/>
              </a:rPr>
              <a:t>Deel een voor een je eigen input met elkaar. </a:t>
            </a:r>
          </a:p>
          <a:p>
            <a:pPr marL="285750" indent="-285750">
              <a:lnSpc>
                <a:spcPct val="150000"/>
              </a:lnSpc>
              <a:spcAft>
                <a:spcPts val="600"/>
              </a:spcAft>
              <a:buFont typeface="Arial" panose="020B0604020202020204" pitchFamily="34" charset="0"/>
              <a:buChar char="•"/>
            </a:pPr>
            <a:r>
              <a:rPr lang="nl-NL" sz="1800">
                <a:latin typeface="F37 Ginger" panose="00000500000000000000" pitchFamily="50" charset="0"/>
              </a:rPr>
              <a:t>Maak aantekeningen op basis van de input van anderen.  </a:t>
            </a:r>
          </a:p>
          <a:p>
            <a:pPr marL="285750" indent="-285750">
              <a:lnSpc>
                <a:spcPct val="150000"/>
              </a:lnSpc>
              <a:spcAft>
                <a:spcPts val="600"/>
              </a:spcAft>
              <a:buFont typeface="Arial" panose="020B0604020202020204" pitchFamily="34" charset="0"/>
              <a:buChar char="•"/>
            </a:pPr>
            <a:r>
              <a:rPr lang="nl-NL" sz="1800">
                <a:latin typeface="F37 Ginger" panose="00000500000000000000" pitchFamily="50" charset="0"/>
              </a:rPr>
              <a:t>Ga het gesprek met elkaar aan over welke input </a:t>
            </a:r>
            <a:br>
              <a:rPr lang="nl-NL" sz="1800">
                <a:latin typeface="F37 Ginger" panose="00000500000000000000" pitchFamily="50" charset="0"/>
              </a:rPr>
            </a:br>
            <a:r>
              <a:rPr lang="nl-NL" sz="1800">
                <a:latin typeface="F37 Ginger" panose="00000500000000000000" pitchFamily="50" charset="0"/>
              </a:rPr>
              <a:t>je van elkaar meeneemt.</a:t>
            </a:r>
          </a:p>
        </p:txBody>
      </p:sp>
      <p:graphicFrame>
        <p:nvGraphicFramePr>
          <p:cNvPr id="10" name="Tabel 10">
            <a:extLst>
              <a:ext uri="{FF2B5EF4-FFF2-40B4-BE49-F238E27FC236}">
                <a16:creationId xmlns:a16="http://schemas.microsoft.com/office/drawing/2014/main" id="{64597E93-BE25-7695-AB78-030CA686001A}"/>
              </a:ext>
            </a:extLst>
          </p:cNvPr>
          <p:cNvGraphicFramePr>
            <a:graphicFrameLocks noGrp="1"/>
          </p:cNvGraphicFramePr>
          <p:nvPr>
            <p:extLst>
              <p:ext uri="{D42A27DB-BD31-4B8C-83A1-F6EECF244321}">
                <p14:modId xmlns:p14="http://schemas.microsoft.com/office/powerpoint/2010/main" val="830818888"/>
              </p:ext>
            </p:extLst>
          </p:nvPr>
        </p:nvGraphicFramePr>
        <p:xfrm>
          <a:off x="1203157" y="4551897"/>
          <a:ext cx="9586765" cy="1483360"/>
        </p:xfrm>
        <a:graphic>
          <a:graphicData uri="http://schemas.openxmlformats.org/drawingml/2006/table">
            <a:tbl>
              <a:tblPr firstRow="1" bandRow="1">
                <a:tableStyleId>{8A107856-5554-42FB-B03E-39F5DBC370BA}</a:tableStyleId>
              </a:tblPr>
              <a:tblGrid>
                <a:gridCol w="1106906">
                  <a:extLst>
                    <a:ext uri="{9D8B030D-6E8A-4147-A177-3AD203B41FA5}">
                      <a16:colId xmlns:a16="http://schemas.microsoft.com/office/drawing/2014/main" val="2722330901"/>
                    </a:ext>
                  </a:extLst>
                </a:gridCol>
                <a:gridCol w="2399135">
                  <a:extLst>
                    <a:ext uri="{9D8B030D-6E8A-4147-A177-3AD203B41FA5}">
                      <a16:colId xmlns:a16="http://schemas.microsoft.com/office/drawing/2014/main" val="3910675682"/>
                    </a:ext>
                  </a:extLst>
                </a:gridCol>
                <a:gridCol w="2432747">
                  <a:extLst>
                    <a:ext uri="{9D8B030D-6E8A-4147-A177-3AD203B41FA5}">
                      <a16:colId xmlns:a16="http://schemas.microsoft.com/office/drawing/2014/main" val="2784046834"/>
                    </a:ext>
                  </a:extLst>
                </a:gridCol>
                <a:gridCol w="2204185">
                  <a:extLst>
                    <a:ext uri="{9D8B030D-6E8A-4147-A177-3AD203B41FA5}">
                      <a16:colId xmlns:a16="http://schemas.microsoft.com/office/drawing/2014/main" val="1680594601"/>
                    </a:ext>
                  </a:extLst>
                </a:gridCol>
                <a:gridCol w="1443792">
                  <a:extLst>
                    <a:ext uri="{9D8B030D-6E8A-4147-A177-3AD203B41FA5}">
                      <a16:colId xmlns:a16="http://schemas.microsoft.com/office/drawing/2014/main" val="821294036"/>
                    </a:ext>
                  </a:extLst>
                </a:gridCol>
              </a:tblGrid>
              <a:tr h="370840">
                <a:tc>
                  <a:txBody>
                    <a:bodyPr/>
                    <a:lstStyle/>
                    <a:p>
                      <a:r>
                        <a:rPr lang="nl-NL" sz="1400" b="1" kern="1200">
                          <a:solidFill>
                            <a:schemeClr val="dk1"/>
                          </a:solidFill>
                          <a:latin typeface="F37 Ginger Light" panose="00000500000000000000" pitchFamily="50" charset="0"/>
                          <a:ea typeface="+mn-ea"/>
                          <a:cs typeface="+mn-cs"/>
                        </a:rPr>
                        <a:t>Groep A:</a:t>
                      </a:r>
                    </a:p>
                  </a:txBody>
                  <a:tcPr/>
                </a:tc>
                <a:tc>
                  <a:txBody>
                    <a:bodyPr/>
                    <a:lstStyle/>
                    <a:p>
                      <a:r>
                        <a:rPr lang="nl-NL" sz="1400" b="0">
                          <a:latin typeface="F37 Ginger Light" panose="00000500000000000000" pitchFamily="50" charset="0"/>
                        </a:rPr>
                        <a:t>C. Van Gorp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b="0">
                          <a:latin typeface="F37 Ginger Light" panose="00000500000000000000" pitchFamily="50" charset="0"/>
                        </a:rPr>
                        <a:t>Y. Gielen</a:t>
                      </a:r>
                    </a:p>
                  </a:txBody>
                  <a:tcPr/>
                </a:tc>
                <a:tc>
                  <a:txBody>
                    <a:bodyPr/>
                    <a:lstStyle/>
                    <a:p>
                      <a:r>
                        <a:rPr lang="nl-NL" sz="1400" b="0">
                          <a:latin typeface="F37 Ginger Light" panose="00000500000000000000" pitchFamily="50" charset="0"/>
                        </a:rPr>
                        <a:t>K. </a:t>
                      </a:r>
                      <a:r>
                        <a:rPr lang="nl-NL" sz="1400" b="0" err="1">
                          <a:latin typeface="F37 Ginger Light" panose="00000500000000000000" pitchFamily="50" charset="0"/>
                        </a:rPr>
                        <a:t>Barnhorn</a:t>
                      </a:r>
                      <a:endParaRPr lang="nl-NL" sz="1400" b="0">
                        <a:latin typeface="F37 Ginger Light" panose="00000500000000000000" pitchFamily="50" charset="0"/>
                      </a:endParaRPr>
                    </a:p>
                  </a:txBody>
                  <a:tcPr/>
                </a:tc>
                <a:tc>
                  <a:txBody>
                    <a:bodyPr/>
                    <a:lstStyle/>
                    <a:p>
                      <a:endParaRPr lang="nl-NL" sz="1400" b="0">
                        <a:latin typeface="F37 Ginger Light" panose="00000500000000000000" pitchFamily="50" charset="0"/>
                      </a:endParaRPr>
                    </a:p>
                  </a:txBody>
                  <a:tcPr/>
                </a:tc>
                <a:extLst>
                  <a:ext uri="{0D108BD9-81ED-4DB2-BD59-A6C34878D82A}">
                    <a16:rowId xmlns:a16="http://schemas.microsoft.com/office/drawing/2014/main" val="1755212469"/>
                  </a:ext>
                </a:extLst>
              </a:tr>
              <a:tr h="370840">
                <a:tc>
                  <a:txBody>
                    <a:bodyPr/>
                    <a:lstStyle/>
                    <a:p>
                      <a:r>
                        <a:rPr lang="nl-NL" sz="1400" b="1" kern="1200">
                          <a:solidFill>
                            <a:schemeClr val="dk1"/>
                          </a:solidFill>
                          <a:latin typeface="F37 Ginger Light" panose="00000500000000000000" pitchFamily="50" charset="0"/>
                          <a:ea typeface="+mn-ea"/>
                          <a:cs typeface="+mn-cs"/>
                        </a:rPr>
                        <a:t>Groep B:</a:t>
                      </a:r>
                    </a:p>
                  </a:txBody>
                  <a:tcPr/>
                </a:tc>
                <a:tc>
                  <a:txBody>
                    <a:bodyPr/>
                    <a:lstStyle/>
                    <a:p>
                      <a:r>
                        <a:rPr lang="nl-NL" sz="1400" b="0">
                          <a:latin typeface="F37 Ginger Light" panose="00000500000000000000" pitchFamily="50" charset="0"/>
                        </a:rPr>
                        <a:t>I. van Harlingen</a:t>
                      </a:r>
                    </a:p>
                  </a:txBody>
                  <a:tcPr/>
                </a:tc>
                <a:tc>
                  <a:txBody>
                    <a:bodyPr/>
                    <a:lstStyle/>
                    <a:p>
                      <a:r>
                        <a:rPr lang="nl-NL" sz="1400" b="0">
                          <a:latin typeface="F37 Ginger Light" panose="00000500000000000000" pitchFamily="50" charset="0"/>
                        </a:rPr>
                        <a:t>L. ter Braak</a:t>
                      </a:r>
                    </a:p>
                  </a:txBody>
                  <a:tcPr/>
                </a:tc>
                <a:tc>
                  <a:txBody>
                    <a:bodyPr/>
                    <a:lstStyle/>
                    <a:p>
                      <a:r>
                        <a:rPr lang="nl-NL" sz="1400" b="0">
                          <a:latin typeface="F37 Ginger Light" panose="00000500000000000000" pitchFamily="50" charset="0"/>
                        </a:rPr>
                        <a:t>D. van Moerkerk</a:t>
                      </a:r>
                    </a:p>
                  </a:txBody>
                  <a:tcPr/>
                </a:tc>
                <a:tc>
                  <a:txBody>
                    <a:bodyPr/>
                    <a:lstStyle/>
                    <a:p>
                      <a:endParaRPr lang="nl-NL" sz="1400" b="0">
                        <a:latin typeface="F37 Ginger Light" panose="00000500000000000000" pitchFamily="50" charset="0"/>
                      </a:endParaRPr>
                    </a:p>
                  </a:txBody>
                  <a:tcPr/>
                </a:tc>
                <a:extLst>
                  <a:ext uri="{0D108BD9-81ED-4DB2-BD59-A6C34878D82A}">
                    <a16:rowId xmlns:a16="http://schemas.microsoft.com/office/drawing/2014/main" val="2116187293"/>
                  </a:ext>
                </a:extLst>
              </a:tr>
              <a:tr h="370840">
                <a:tc>
                  <a:txBody>
                    <a:bodyPr/>
                    <a:lstStyle/>
                    <a:p>
                      <a:r>
                        <a:rPr lang="nl-NL" sz="1400" b="1" kern="1200">
                          <a:solidFill>
                            <a:schemeClr val="dk1"/>
                          </a:solidFill>
                          <a:latin typeface="F37 Ginger Light" panose="00000500000000000000" pitchFamily="50" charset="0"/>
                          <a:ea typeface="+mn-ea"/>
                          <a:cs typeface="+mn-cs"/>
                        </a:rPr>
                        <a:t>Groep C: </a:t>
                      </a:r>
                    </a:p>
                  </a:txBody>
                  <a:tcPr/>
                </a:tc>
                <a:tc>
                  <a:txBody>
                    <a:bodyPr/>
                    <a:lstStyle/>
                    <a:p>
                      <a:r>
                        <a:rPr lang="nl-NL" sz="1400" b="0">
                          <a:latin typeface="F37 Ginger Light" panose="00000500000000000000" pitchFamily="50" charset="0"/>
                        </a:rPr>
                        <a:t>A. Knottnerus</a:t>
                      </a:r>
                    </a:p>
                  </a:txBody>
                  <a:tcPr/>
                </a:tc>
                <a:tc>
                  <a:txBody>
                    <a:bodyPr/>
                    <a:lstStyle/>
                    <a:p>
                      <a:r>
                        <a:rPr lang="nl-NL" sz="1400" b="0">
                          <a:latin typeface="F37 Ginger Light" panose="00000500000000000000" pitchFamily="50" charset="0"/>
                        </a:rPr>
                        <a:t>E. de Wit</a:t>
                      </a:r>
                    </a:p>
                  </a:txBody>
                  <a:tcPr/>
                </a:tc>
                <a:tc>
                  <a:txBody>
                    <a:bodyPr/>
                    <a:lstStyle/>
                    <a:p>
                      <a:pPr marL="342900" indent="-342900">
                        <a:buAutoNum type="alphaUcPeriod"/>
                      </a:pPr>
                      <a:r>
                        <a:rPr lang="nl-NL" sz="1400" b="0">
                          <a:latin typeface="F37 Ginger Light" panose="00000500000000000000" pitchFamily="50" charset="0"/>
                        </a:rPr>
                        <a:t>Stoel</a:t>
                      </a:r>
                    </a:p>
                  </a:txBody>
                  <a:tcPr/>
                </a:tc>
                <a:tc>
                  <a:txBody>
                    <a:bodyPr/>
                    <a:lstStyle/>
                    <a:p>
                      <a:endParaRPr lang="nl-NL" sz="1400" b="0">
                        <a:latin typeface="F37 Ginger Light" panose="00000500000000000000" pitchFamily="50" charset="0"/>
                      </a:endParaRPr>
                    </a:p>
                  </a:txBody>
                  <a:tcPr/>
                </a:tc>
                <a:extLst>
                  <a:ext uri="{0D108BD9-81ED-4DB2-BD59-A6C34878D82A}">
                    <a16:rowId xmlns:a16="http://schemas.microsoft.com/office/drawing/2014/main" val="2341104728"/>
                  </a:ext>
                </a:extLst>
              </a:tr>
              <a:tr h="370840">
                <a:tc>
                  <a:txBody>
                    <a:bodyPr/>
                    <a:lstStyle/>
                    <a:p>
                      <a:r>
                        <a:rPr lang="nl-NL" sz="1400" b="1" kern="1200">
                          <a:solidFill>
                            <a:schemeClr val="dk1"/>
                          </a:solidFill>
                          <a:latin typeface="F37 Ginger Light" panose="00000500000000000000" pitchFamily="50" charset="0"/>
                          <a:ea typeface="+mn-ea"/>
                          <a:cs typeface="+mn-cs"/>
                        </a:rPr>
                        <a:t>Groep D:</a:t>
                      </a:r>
                    </a:p>
                  </a:txBody>
                  <a:tcPr/>
                </a:tc>
                <a:tc>
                  <a:txBody>
                    <a:bodyPr/>
                    <a:lstStyle/>
                    <a:p>
                      <a:r>
                        <a:rPr lang="nl-NL" sz="1400" b="0">
                          <a:latin typeface="F37 Ginger Light" panose="00000500000000000000" pitchFamily="50" charset="0"/>
                        </a:rPr>
                        <a:t>M. Schoenmaker</a:t>
                      </a:r>
                    </a:p>
                  </a:txBody>
                  <a:tcPr/>
                </a:tc>
                <a:tc>
                  <a:txBody>
                    <a:bodyPr/>
                    <a:lstStyle/>
                    <a:p>
                      <a:r>
                        <a:rPr lang="nl-NL" sz="1400" b="0">
                          <a:latin typeface="F37 Ginger Light" panose="00000500000000000000" pitchFamily="50" charset="0"/>
                        </a:rPr>
                        <a:t>L. </a:t>
                      </a:r>
                      <a:r>
                        <a:rPr lang="nl-NL" sz="1400" b="0" err="1">
                          <a:latin typeface="F37 Ginger Light" panose="00000500000000000000" pitchFamily="50" charset="0"/>
                        </a:rPr>
                        <a:t>Staman</a:t>
                      </a:r>
                      <a:endParaRPr lang="nl-NL" sz="1400" b="0">
                        <a:latin typeface="F37 Ginger Light" panose="00000500000000000000" pitchFamily="50" charset="0"/>
                      </a:endParaRPr>
                    </a:p>
                  </a:txBody>
                  <a:tcPr/>
                </a:tc>
                <a:tc>
                  <a:txBody>
                    <a:bodyPr/>
                    <a:lstStyle/>
                    <a:p>
                      <a:r>
                        <a:rPr lang="nl-NL" sz="1400" b="0">
                          <a:latin typeface="F37 Ginger Light" panose="00000500000000000000" pitchFamily="50" charset="0"/>
                        </a:rPr>
                        <a:t>K. van der Velden</a:t>
                      </a:r>
                    </a:p>
                  </a:txBody>
                  <a:tcPr/>
                </a:tc>
                <a:tc>
                  <a:txBody>
                    <a:bodyPr/>
                    <a:lstStyle/>
                    <a:p>
                      <a:endParaRPr lang="nl-NL" sz="1400" b="0">
                        <a:latin typeface="F37 Ginger Light" panose="00000500000000000000" pitchFamily="50" charset="0"/>
                      </a:endParaRPr>
                    </a:p>
                  </a:txBody>
                  <a:tcPr/>
                </a:tc>
                <a:extLst>
                  <a:ext uri="{0D108BD9-81ED-4DB2-BD59-A6C34878D82A}">
                    <a16:rowId xmlns:a16="http://schemas.microsoft.com/office/drawing/2014/main" val="2038094226"/>
                  </a:ext>
                </a:extLst>
              </a:tr>
            </a:tbl>
          </a:graphicData>
        </a:graphic>
      </p:graphicFrame>
      <mc:AlternateContent xmlns:mc="http://schemas.openxmlformats.org/markup-compatibility/2006" xmlns:we="http://schemas.microsoft.com/office/webextensions/webextension/2010/11" xmlns:pca="http://schemas.microsoft.com/office/powerpoint/2013/contentapp">
        <mc:Choice Requires="we pca">
          <p:graphicFrame>
            <p:nvGraphicFramePr>
              <p:cNvPr id="11" name="Invoegtoepassing 10" title="Breaktime">
                <a:extLst>
                  <a:ext uri="{FF2B5EF4-FFF2-40B4-BE49-F238E27FC236}">
                    <a16:creationId xmlns:a16="http://schemas.microsoft.com/office/drawing/2014/main" id="{7B8366B1-3D6D-0F31-7FDF-380C616C1F4A}"/>
                  </a:ext>
                </a:extLst>
              </p:cNvPr>
              <p:cNvGraphicFramePr>
                <a:graphicFrameLocks noGrp="1"/>
              </p:cNvGraphicFramePr>
              <p:nvPr>
                <p:extLst>
                  <p:ext uri="{D42A27DB-BD31-4B8C-83A1-F6EECF244321}">
                    <p14:modId xmlns:p14="http://schemas.microsoft.com/office/powerpoint/2010/main" val="4063700824"/>
                  </p:ext>
                </p:extLst>
              </p:nvPr>
            </p:nvGraphicFramePr>
            <p:xfrm>
              <a:off x="7015500" y="1878397"/>
              <a:ext cx="5116724" cy="1769115"/>
            </p:xfrm>
            <a:graphic>
              <a:graphicData uri="http://schemas.microsoft.com/office/webextensions/webextension/2010/11">
                <we:webextensionref xmlns:we="http://schemas.microsoft.com/office/webextensions/webextension/2010/11" xmlns:r="http://schemas.openxmlformats.org/officeDocument/2006/relationships" r:id="rId4"/>
              </a:graphicData>
            </a:graphic>
          </p:graphicFrame>
        </mc:Choice>
        <mc:Fallback xmlns="">
          <p:pic>
            <p:nvPicPr>
              <p:cNvPr id="11" name="Invoegtoepassing 10" title="Breaktime">
                <a:extLst>
                  <a:ext uri="{FF2B5EF4-FFF2-40B4-BE49-F238E27FC236}">
                    <a16:creationId xmlns:a16="http://schemas.microsoft.com/office/drawing/2014/main" id="{7B8366B1-3D6D-0F31-7FDF-380C616C1F4A}"/>
                  </a:ext>
                </a:extLst>
              </p:cNvPr>
              <p:cNvPicPr>
                <a:picLocks noGrp="1" noRot="1" noChangeAspect="1" noMove="1" noResize="1" noEditPoints="1" noAdjustHandles="1" noChangeArrowheads="1" noChangeShapeType="1"/>
              </p:cNvPicPr>
              <p:nvPr/>
            </p:nvPicPr>
            <p:blipFill>
              <a:blip r:embed="rId5"/>
              <a:stretch>
                <a:fillRect/>
              </a:stretch>
            </p:blipFill>
            <p:spPr>
              <a:xfrm>
                <a:off x="7015500" y="1878397"/>
                <a:ext cx="5116724" cy="1769115"/>
              </a:xfrm>
              <a:prstGeom prst="rect">
                <a:avLst/>
              </a:prstGeom>
            </p:spPr>
          </p:pic>
        </mc:Fallback>
      </mc:AlternateContent>
      <p:pic>
        <p:nvPicPr>
          <p:cNvPr id="12" name="Afbeelding 11">
            <a:extLst>
              <a:ext uri="{FF2B5EF4-FFF2-40B4-BE49-F238E27FC236}">
                <a16:creationId xmlns:a16="http://schemas.microsoft.com/office/drawing/2014/main" id="{5179CE73-7462-EE24-3F02-A5ACAF094D07}"/>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25395" y="1252371"/>
            <a:ext cx="1952625" cy="714375"/>
          </a:xfrm>
          <a:prstGeom prst="rect">
            <a:avLst/>
          </a:prstGeom>
        </p:spPr>
      </p:pic>
    </p:spTree>
    <p:extLst>
      <p:ext uri="{BB962C8B-B14F-4D97-AF65-F5344CB8AC3E}">
        <p14:creationId xmlns:p14="http://schemas.microsoft.com/office/powerpoint/2010/main" val="3830440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636A5B58-95A0-B16D-BFE1-9E13EF7913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1"/>
            <a:ext cx="12192000" cy="1186470"/>
          </a:xfrm>
          <a:prstGeom prst="rect">
            <a:avLst/>
          </a:prstGeom>
        </p:spPr>
      </p:pic>
      <p:pic>
        <p:nvPicPr>
          <p:cNvPr id="5" name="Afbeelding 4" descr="Afbeelding met tekst, illustratie&#10;&#10;Automatisch gegenereerde beschrijving">
            <a:extLst>
              <a:ext uri="{FF2B5EF4-FFF2-40B4-BE49-F238E27FC236}">
                <a16:creationId xmlns:a16="http://schemas.microsoft.com/office/drawing/2014/main" id="{6EFFB432-260B-D5A1-725F-8525AE4782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4240" y="423089"/>
            <a:ext cx="2533780" cy="368319"/>
          </a:xfrm>
          <a:prstGeom prst="rect">
            <a:avLst/>
          </a:prstGeom>
        </p:spPr>
      </p:pic>
      <p:sp>
        <p:nvSpPr>
          <p:cNvPr id="7" name="Tekstvak 6">
            <a:extLst>
              <a:ext uri="{FF2B5EF4-FFF2-40B4-BE49-F238E27FC236}">
                <a16:creationId xmlns:a16="http://schemas.microsoft.com/office/drawing/2014/main" id="{3B0401AE-1F70-B4EF-E1CA-F839969ABE46}"/>
              </a:ext>
            </a:extLst>
          </p:cNvPr>
          <p:cNvSpPr txBox="1"/>
          <p:nvPr/>
        </p:nvSpPr>
        <p:spPr>
          <a:xfrm>
            <a:off x="433004" y="281796"/>
            <a:ext cx="7908355" cy="584775"/>
          </a:xfrm>
          <a:prstGeom prst="rect">
            <a:avLst/>
          </a:prstGeom>
          <a:noFill/>
        </p:spPr>
        <p:txBody>
          <a:bodyPr wrap="square" rtlCol="0">
            <a:spAutoFit/>
          </a:bodyPr>
          <a:lstStyle/>
          <a:p>
            <a:r>
              <a:rPr lang="nl-NL" sz="3200" b="1">
                <a:solidFill>
                  <a:schemeClr val="bg1"/>
                </a:solidFill>
                <a:latin typeface="F37 Ginger" panose="00000500000000000000" pitchFamily="50" charset="0"/>
              </a:rPr>
              <a:t>Ronde 3</a:t>
            </a:r>
            <a:r>
              <a:rPr lang="nl-NL" sz="3200">
                <a:solidFill>
                  <a:schemeClr val="bg1"/>
                </a:solidFill>
                <a:latin typeface="F37 Ginger" panose="00000500000000000000" pitchFamily="50" charset="0"/>
              </a:rPr>
              <a:t>: In vijftallen (8 minuten)</a:t>
            </a:r>
          </a:p>
        </p:txBody>
      </p:sp>
      <p:sp>
        <p:nvSpPr>
          <p:cNvPr id="9" name="Tekstvak 8">
            <a:extLst>
              <a:ext uri="{FF2B5EF4-FFF2-40B4-BE49-F238E27FC236}">
                <a16:creationId xmlns:a16="http://schemas.microsoft.com/office/drawing/2014/main" id="{B7276F42-93BF-9C35-48C4-45688273079F}"/>
              </a:ext>
            </a:extLst>
          </p:cNvPr>
          <p:cNvSpPr txBox="1"/>
          <p:nvPr/>
        </p:nvSpPr>
        <p:spPr>
          <a:xfrm>
            <a:off x="515525" y="1559907"/>
            <a:ext cx="7807122" cy="2031325"/>
          </a:xfrm>
          <a:prstGeom prst="rect">
            <a:avLst/>
          </a:prstGeom>
          <a:noFill/>
        </p:spPr>
        <p:txBody>
          <a:bodyPr wrap="square">
            <a:spAutoFit/>
          </a:bodyPr>
          <a:lstStyle/>
          <a:p>
            <a:pPr marL="285750" indent="-285750">
              <a:lnSpc>
                <a:spcPct val="150000"/>
              </a:lnSpc>
              <a:buFont typeface="Arial" panose="020B0604020202020204" pitchFamily="34" charset="0"/>
              <a:buChar char="•"/>
            </a:pPr>
            <a:r>
              <a:rPr lang="nl-NL" sz="1800">
                <a:latin typeface="F37 Ginger" panose="00000500000000000000" pitchFamily="50" charset="0"/>
              </a:rPr>
              <a:t>Deel en ontwikkel ideeën vanuit de drietallen. </a:t>
            </a:r>
          </a:p>
          <a:p>
            <a:pPr marL="285750" indent="-285750">
              <a:lnSpc>
                <a:spcPct val="150000"/>
              </a:lnSpc>
              <a:buFont typeface="Arial" panose="020B0604020202020204" pitchFamily="34" charset="0"/>
              <a:buChar char="•"/>
            </a:pPr>
            <a:r>
              <a:rPr lang="nl-NL" sz="1800">
                <a:latin typeface="F37 Ginger" panose="00000500000000000000" pitchFamily="50" charset="0"/>
              </a:rPr>
              <a:t>Wat zijn jullie belangrijkste inzichten? </a:t>
            </a:r>
            <a:endParaRPr lang="nl-NL" sz="1800" i="1">
              <a:latin typeface="F37 Ginger" panose="00000500000000000000" pitchFamily="50" charset="0"/>
            </a:endParaRPr>
          </a:p>
          <a:p>
            <a:pPr marL="285750" indent="-285750">
              <a:lnSpc>
                <a:spcPct val="150000"/>
              </a:lnSpc>
              <a:buFont typeface="Arial" panose="020B0604020202020204" pitchFamily="34" charset="0"/>
              <a:buChar char="•"/>
            </a:pPr>
            <a:r>
              <a:rPr lang="nl-NL" sz="1800">
                <a:latin typeface="F37 Ginger" panose="00000500000000000000" pitchFamily="50" charset="0"/>
              </a:rPr>
              <a:t>Voeg jullie inzichten, vanuit jullie eigen perspectieven, </a:t>
            </a:r>
            <a:br>
              <a:rPr lang="nl-NL" sz="1800">
                <a:latin typeface="F37 Ginger" panose="00000500000000000000" pitchFamily="50" charset="0"/>
              </a:rPr>
            </a:br>
            <a:r>
              <a:rPr lang="nl-NL" sz="1800">
                <a:latin typeface="F37 Ginger" panose="00000500000000000000" pitchFamily="50" charset="0"/>
              </a:rPr>
              <a:t>samen. </a:t>
            </a:r>
          </a:p>
          <a:p>
            <a:endParaRPr lang="nl-NL" sz="1800">
              <a:latin typeface="F37 Ginger" panose="00000500000000000000" pitchFamily="50" charset="0"/>
            </a:endParaRPr>
          </a:p>
        </p:txBody>
      </p:sp>
      <p:graphicFrame>
        <p:nvGraphicFramePr>
          <p:cNvPr id="10" name="Tabel 10">
            <a:extLst>
              <a:ext uri="{FF2B5EF4-FFF2-40B4-BE49-F238E27FC236}">
                <a16:creationId xmlns:a16="http://schemas.microsoft.com/office/drawing/2014/main" id="{97F1D873-9953-74ED-324E-D3A0F1232D1A}"/>
              </a:ext>
            </a:extLst>
          </p:cNvPr>
          <p:cNvGraphicFramePr>
            <a:graphicFrameLocks noGrp="1"/>
          </p:cNvGraphicFramePr>
          <p:nvPr>
            <p:extLst>
              <p:ext uri="{D42A27DB-BD31-4B8C-83A1-F6EECF244321}">
                <p14:modId xmlns:p14="http://schemas.microsoft.com/office/powerpoint/2010/main" val="1859247895"/>
              </p:ext>
            </p:extLst>
          </p:nvPr>
        </p:nvGraphicFramePr>
        <p:xfrm>
          <a:off x="2194560" y="4122127"/>
          <a:ext cx="9670242" cy="1112520"/>
        </p:xfrm>
        <a:graphic>
          <a:graphicData uri="http://schemas.openxmlformats.org/drawingml/2006/table">
            <a:tbl>
              <a:tblPr firstRow="1" bandRow="1">
                <a:tableStyleId>{8A107856-5554-42FB-B03E-39F5DBC370BA}</a:tableStyleId>
              </a:tblPr>
              <a:tblGrid>
                <a:gridCol w="1183958">
                  <a:extLst>
                    <a:ext uri="{9D8B030D-6E8A-4147-A177-3AD203B41FA5}">
                      <a16:colId xmlns:a16="http://schemas.microsoft.com/office/drawing/2014/main" val="2722330901"/>
                    </a:ext>
                  </a:extLst>
                </a:gridCol>
                <a:gridCol w="1905751">
                  <a:extLst>
                    <a:ext uri="{9D8B030D-6E8A-4147-A177-3AD203B41FA5}">
                      <a16:colId xmlns:a16="http://schemas.microsoft.com/office/drawing/2014/main" val="3910675682"/>
                    </a:ext>
                  </a:extLst>
                </a:gridCol>
                <a:gridCol w="1345131">
                  <a:extLst>
                    <a:ext uri="{9D8B030D-6E8A-4147-A177-3AD203B41FA5}">
                      <a16:colId xmlns:a16="http://schemas.microsoft.com/office/drawing/2014/main" val="2784046834"/>
                    </a:ext>
                  </a:extLst>
                </a:gridCol>
                <a:gridCol w="1469571">
                  <a:extLst>
                    <a:ext uri="{9D8B030D-6E8A-4147-A177-3AD203B41FA5}">
                      <a16:colId xmlns:a16="http://schemas.microsoft.com/office/drawing/2014/main" val="1680594601"/>
                    </a:ext>
                  </a:extLst>
                </a:gridCol>
                <a:gridCol w="1937658">
                  <a:extLst>
                    <a:ext uri="{9D8B030D-6E8A-4147-A177-3AD203B41FA5}">
                      <a16:colId xmlns:a16="http://schemas.microsoft.com/office/drawing/2014/main" val="1549502663"/>
                    </a:ext>
                  </a:extLst>
                </a:gridCol>
                <a:gridCol w="1828173">
                  <a:extLst>
                    <a:ext uri="{9D8B030D-6E8A-4147-A177-3AD203B41FA5}">
                      <a16:colId xmlns:a16="http://schemas.microsoft.com/office/drawing/2014/main" val="3294625032"/>
                    </a:ext>
                  </a:extLst>
                </a:gridCol>
              </a:tblGrid>
              <a:tr h="370840">
                <a:tc>
                  <a:txBody>
                    <a:bodyPr/>
                    <a:lstStyle/>
                    <a:p>
                      <a:r>
                        <a:rPr lang="nl-NL" sz="1600" b="1" kern="1200">
                          <a:solidFill>
                            <a:schemeClr val="dk1"/>
                          </a:solidFill>
                          <a:latin typeface="F37 Ginger Light" panose="00000500000000000000" pitchFamily="50" charset="0"/>
                          <a:ea typeface="+mn-ea"/>
                          <a:cs typeface="+mn-cs"/>
                        </a:rPr>
                        <a:t>Groep A:</a:t>
                      </a:r>
                    </a:p>
                  </a:txBody>
                  <a:tcPr/>
                </a:tc>
                <a:tc>
                  <a:txBody>
                    <a:bodyPr/>
                    <a:lstStyle/>
                    <a:p>
                      <a:r>
                        <a:rPr lang="nl-NL" sz="1600" b="0">
                          <a:latin typeface="F37 Ginger Light" panose="00000500000000000000" pitchFamily="50" charset="0"/>
                        </a:rPr>
                        <a:t>C. van Gorp</a:t>
                      </a:r>
                    </a:p>
                  </a:txBody>
                  <a:tcPr/>
                </a:tc>
                <a:tc>
                  <a:txBody>
                    <a:bodyPr/>
                    <a:lstStyle/>
                    <a:p>
                      <a:r>
                        <a:rPr lang="nl-NL" sz="1600" b="0">
                          <a:latin typeface="F37 Ginger Light" panose="00000500000000000000" pitchFamily="50" charset="0"/>
                        </a:rPr>
                        <a:t>L. ter Braak</a:t>
                      </a:r>
                    </a:p>
                  </a:txBody>
                  <a:tcPr/>
                </a:tc>
                <a:tc>
                  <a:txBody>
                    <a:bodyPr/>
                    <a:lstStyle/>
                    <a:p>
                      <a:r>
                        <a:rPr lang="nl-NL" sz="1600" b="0">
                          <a:latin typeface="F37 Ginger Light" panose="00000500000000000000" pitchFamily="50" charset="0"/>
                        </a:rPr>
                        <a:t>A. Stoel</a:t>
                      </a:r>
                    </a:p>
                  </a:txBody>
                  <a:tcPr/>
                </a:tc>
                <a:tc>
                  <a:txBody>
                    <a:bodyPr/>
                    <a:lstStyle/>
                    <a:p>
                      <a:r>
                        <a:rPr lang="nl-NL" sz="1600" b="0">
                          <a:latin typeface="F37 Ginger Light" panose="00000500000000000000" pitchFamily="50" charset="0"/>
                        </a:rPr>
                        <a:t>D. van Moerkerk</a:t>
                      </a:r>
                    </a:p>
                  </a:txBody>
                  <a:tcPr/>
                </a:tc>
                <a:tc>
                  <a:txBody>
                    <a:bodyPr/>
                    <a:lstStyle/>
                    <a:p>
                      <a:r>
                        <a:rPr lang="nl-NL" sz="1600" b="0">
                          <a:latin typeface="F37 Ginger Light" panose="00000500000000000000" pitchFamily="50" charset="0"/>
                        </a:rPr>
                        <a:t>A. Knottnerus</a:t>
                      </a:r>
                    </a:p>
                  </a:txBody>
                  <a:tcPr/>
                </a:tc>
                <a:extLst>
                  <a:ext uri="{0D108BD9-81ED-4DB2-BD59-A6C34878D82A}">
                    <a16:rowId xmlns:a16="http://schemas.microsoft.com/office/drawing/2014/main" val="1755212469"/>
                  </a:ext>
                </a:extLst>
              </a:tr>
              <a:tr h="370840">
                <a:tc>
                  <a:txBody>
                    <a:bodyPr/>
                    <a:lstStyle/>
                    <a:p>
                      <a:r>
                        <a:rPr lang="nl-NL" sz="1600" b="1" kern="1200">
                          <a:solidFill>
                            <a:schemeClr val="dk1"/>
                          </a:solidFill>
                          <a:latin typeface="F37 Ginger Light" panose="00000500000000000000" pitchFamily="50" charset="0"/>
                          <a:ea typeface="+mn-ea"/>
                          <a:cs typeface="+mn-cs"/>
                        </a:rPr>
                        <a:t>Groep B:</a:t>
                      </a:r>
                    </a:p>
                  </a:txBody>
                  <a:tcPr/>
                </a:tc>
                <a:tc>
                  <a:txBody>
                    <a:bodyPr/>
                    <a:lstStyle/>
                    <a:p>
                      <a:r>
                        <a:rPr lang="nl-NL" sz="1600" b="0">
                          <a:latin typeface="F37 Ginger Light" panose="00000500000000000000" pitchFamily="50" charset="0"/>
                        </a:rPr>
                        <a:t>M. Schoenmaker</a:t>
                      </a:r>
                    </a:p>
                  </a:txBody>
                  <a:tcPr/>
                </a:tc>
                <a:tc>
                  <a:txBody>
                    <a:bodyPr/>
                    <a:lstStyle/>
                    <a:p>
                      <a:r>
                        <a:rPr lang="nl-NL" sz="1600" b="0">
                          <a:latin typeface="F37 Ginger Light" panose="00000500000000000000" pitchFamily="50" charset="0"/>
                        </a:rPr>
                        <a:t>E. de Wit</a:t>
                      </a:r>
                    </a:p>
                  </a:txBody>
                  <a:tcPr/>
                </a:tc>
                <a:tc>
                  <a:txBody>
                    <a:bodyPr/>
                    <a:lstStyle/>
                    <a:p>
                      <a:r>
                        <a:rPr lang="nl-NL" sz="1600" b="0">
                          <a:latin typeface="F37 Ginger Light" panose="00000500000000000000" pitchFamily="50" charset="0"/>
                        </a:rPr>
                        <a:t>L. </a:t>
                      </a:r>
                      <a:r>
                        <a:rPr lang="nl-NL" sz="1600" b="0" err="1">
                          <a:latin typeface="F37 Ginger Light" panose="00000500000000000000" pitchFamily="50" charset="0"/>
                        </a:rPr>
                        <a:t>Staman</a:t>
                      </a:r>
                      <a:endParaRPr lang="nl-NL" sz="1600" b="0">
                        <a:latin typeface="F37 Ginger Light" panose="00000500000000000000" pitchFamily="50" charset="0"/>
                      </a:endParaRPr>
                    </a:p>
                  </a:txBody>
                  <a:tcPr/>
                </a:tc>
                <a:tc>
                  <a:txBody>
                    <a:bodyPr/>
                    <a:lstStyle/>
                    <a:p>
                      <a:r>
                        <a:rPr lang="nl-NL" sz="1600" b="0">
                          <a:latin typeface="F37 Ginger Light" panose="00000500000000000000" pitchFamily="50" charset="0"/>
                        </a:rPr>
                        <a:t>J. van Harlingen</a:t>
                      </a:r>
                    </a:p>
                  </a:txBody>
                  <a:tcPr/>
                </a:tc>
                <a:tc>
                  <a:txBody>
                    <a:bodyPr/>
                    <a:lstStyle/>
                    <a:p>
                      <a:endParaRPr lang="nl-NL" sz="1600" b="0">
                        <a:latin typeface="F37 Ginger Light" panose="00000500000000000000" pitchFamily="50" charset="0"/>
                      </a:endParaRPr>
                    </a:p>
                  </a:txBody>
                  <a:tcPr/>
                </a:tc>
                <a:extLst>
                  <a:ext uri="{0D108BD9-81ED-4DB2-BD59-A6C34878D82A}">
                    <a16:rowId xmlns:a16="http://schemas.microsoft.com/office/drawing/2014/main" val="2116187293"/>
                  </a:ext>
                </a:extLst>
              </a:tr>
              <a:tr h="370840">
                <a:tc>
                  <a:txBody>
                    <a:bodyPr/>
                    <a:lstStyle/>
                    <a:p>
                      <a:r>
                        <a:rPr lang="nl-NL" sz="1600" b="1" kern="1200">
                          <a:solidFill>
                            <a:schemeClr val="dk1"/>
                          </a:solidFill>
                          <a:latin typeface="F37 Ginger Light" panose="00000500000000000000" pitchFamily="50" charset="0"/>
                          <a:ea typeface="+mn-ea"/>
                          <a:cs typeface="+mn-cs"/>
                        </a:rPr>
                        <a:t>Groep C: </a:t>
                      </a:r>
                    </a:p>
                  </a:txBody>
                  <a:tcPr/>
                </a:tc>
                <a:tc>
                  <a:txBody>
                    <a:bodyPr/>
                    <a:lstStyle/>
                    <a:p>
                      <a:r>
                        <a:rPr lang="nl-NL" sz="1600" b="0">
                          <a:latin typeface="F37 Ginger Light" panose="00000500000000000000" pitchFamily="50" charset="0"/>
                        </a:rPr>
                        <a:t>K. van der Velden</a:t>
                      </a:r>
                    </a:p>
                  </a:txBody>
                  <a:tcPr/>
                </a:tc>
                <a:tc>
                  <a:txBody>
                    <a:bodyPr/>
                    <a:lstStyle/>
                    <a:p>
                      <a:r>
                        <a:rPr lang="nl-NL" sz="1600" b="0">
                          <a:latin typeface="F37 Ginger Light" panose="00000500000000000000" pitchFamily="50" charset="0"/>
                        </a:rPr>
                        <a:t>Y. Gielen</a:t>
                      </a:r>
                    </a:p>
                  </a:txBody>
                  <a:tcPr/>
                </a:tc>
                <a:tc>
                  <a:txBody>
                    <a:bodyPr/>
                    <a:lstStyle/>
                    <a:p>
                      <a:r>
                        <a:rPr lang="nl-NL" sz="1600" b="0">
                          <a:latin typeface="F37 Ginger Light" panose="00000500000000000000" pitchFamily="50" charset="0"/>
                        </a:rPr>
                        <a:t>K. Barnhoorn</a:t>
                      </a:r>
                    </a:p>
                  </a:txBody>
                  <a:tcPr/>
                </a:tc>
                <a:tc>
                  <a:txBody>
                    <a:bodyPr/>
                    <a:lstStyle/>
                    <a:p>
                      <a:endParaRPr lang="nl-NL" sz="1600" b="0">
                        <a:latin typeface="F37 Ginger Light" panose="00000500000000000000" pitchFamily="50" charset="0"/>
                      </a:endParaRPr>
                    </a:p>
                  </a:txBody>
                  <a:tcPr/>
                </a:tc>
                <a:tc>
                  <a:txBody>
                    <a:bodyPr/>
                    <a:lstStyle/>
                    <a:p>
                      <a:endParaRPr lang="nl-NL" sz="1600" b="0">
                        <a:latin typeface="F37 Ginger Light" panose="00000500000000000000" pitchFamily="50" charset="0"/>
                      </a:endParaRPr>
                    </a:p>
                  </a:txBody>
                  <a:tcPr/>
                </a:tc>
                <a:extLst>
                  <a:ext uri="{0D108BD9-81ED-4DB2-BD59-A6C34878D82A}">
                    <a16:rowId xmlns:a16="http://schemas.microsoft.com/office/drawing/2014/main" val="2341104728"/>
                  </a:ext>
                </a:extLst>
              </a:tr>
            </a:tbl>
          </a:graphicData>
        </a:graphic>
      </p:graphicFrame>
      <p:pic>
        <p:nvPicPr>
          <p:cNvPr id="8" name="Afbeelding 7" descr="Afbeelding met tekst&#10;&#10;Automatisch gegenereerde beschrijving">
            <a:extLst>
              <a:ext uri="{FF2B5EF4-FFF2-40B4-BE49-F238E27FC236}">
                <a16:creationId xmlns:a16="http://schemas.microsoft.com/office/drawing/2014/main" id="{35DEAB6C-0203-C682-D49F-A9652EF5FDF9}"/>
              </a:ext>
            </a:extLst>
          </p:cNvPr>
          <p:cNvPicPr>
            <a:picLocks noChangeAspect="1"/>
          </p:cNvPicPr>
          <p:nvPr/>
        </p:nvPicPr>
        <p:blipFill rotWithShape="1">
          <a:blip r:embed="rId4">
            <a:extLst>
              <a:ext uri="{28A0092B-C50C-407E-A947-70E740481C1C}">
                <a14:useLocalDpi xmlns:a14="http://schemas.microsoft.com/office/drawing/2010/main" val="0"/>
              </a:ext>
            </a:extLst>
          </a:blip>
          <a:srcRect l="91822" t="28557"/>
          <a:stretch/>
        </p:blipFill>
        <p:spPr>
          <a:xfrm>
            <a:off x="515525" y="3773908"/>
            <a:ext cx="1190149" cy="2848899"/>
          </a:xfrm>
          <a:prstGeom prst="rect">
            <a:avLst/>
          </a:prstGeom>
        </p:spPr>
      </p:pic>
      <p:pic>
        <p:nvPicPr>
          <p:cNvPr id="11" name="Afbeelding 10">
            <a:extLst>
              <a:ext uri="{FF2B5EF4-FFF2-40B4-BE49-F238E27FC236}">
                <a16:creationId xmlns:a16="http://schemas.microsoft.com/office/drawing/2014/main" id="{C19F2F3F-A5E5-3F6C-E42A-AD4D38F03FC3}"/>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25395" y="1252371"/>
            <a:ext cx="1952625" cy="714375"/>
          </a:xfrm>
          <a:prstGeom prst="rect">
            <a:avLst/>
          </a:prstGeom>
        </p:spPr>
      </p:pic>
      <mc:AlternateContent xmlns:mc="http://schemas.openxmlformats.org/markup-compatibility/2006" xmlns:we="http://schemas.microsoft.com/office/webextensions/webextension/2010/11" xmlns:pca="http://schemas.microsoft.com/office/powerpoint/2013/contentapp">
        <mc:Choice Requires="we pca">
          <p:graphicFrame>
            <p:nvGraphicFramePr>
              <p:cNvPr id="13" name="Invoegtoepassing 12" title="Breaktime">
                <a:extLst>
                  <a:ext uri="{FF2B5EF4-FFF2-40B4-BE49-F238E27FC236}">
                    <a16:creationId xmlns:a16="http://schemas.microsoft.com/office/drawing/2014/main" id="{02AF9EBC-7AE4-5629-5B58-6FB6B8546007}"/>
                  </a:ext>
                </a:extLst>
              </p:cNvPr>
              <p:cNvGraphicFramePr>
                <a:graphicFrameLocks noGrp="1"/>
              </p:cNvGraphicFramePr>
              <p:nvPr>
                <p:extLst>
                  <p:ext uri="{D42A27DB-BD31-4B8C-83A1-F6EECF244321}">
                    <p14:modId xmlns:p14="http://schemas.microsoft.com/office/powerpoint/2010/main" val="15460977"/>
                  </p:ext>
                </p:extLst>
              </p:nvPr>
            </p:nvGraphicFramePr>
            <p:xfrm>
              <a:off x="6522720" y="1847705"/>
              <a:ext cx="5632817" cy="2031325"/>
            </p:xfrm>
            <a:graphic>
              <a:graphicData uri="http://schemas.microsoft.com/office/webextensions/webextension/2010/11">
                <we:webextensionref xmlns:we="http://schemas.microsoft.com/office/webextensions/webextension/2010/11" xmlns:r="http://schemas.openxmlformats.org/officeDocument/2006/relationships" r:id="rId6"/>
              </a:graphicData>
            </a:graphic>
          </p:graphicFrame>
        </mc:Choice>
        <mc:Fallback xmlns="">
          <p:pic>
            <p:nvPicPr>
              <p:cNvPr id="13" name="Invoegtoepassing 12" title="Breaktime">
                <a:extLst>
                  <a:ext uri="{FF2B5EF4-FFF2-40B4-BE49-F238E27FC236}">
                    <a16:creationId xmlns:a16="http://schemas.microsoft.com/office/drawing/2014/main" id="{02AF9EBC-7AE4-5629-5B58-6FB6B8546007}"/>
                  </a:ext>
                </a:extLst>
              </p:cNvPr>
              <p:cNvPicPr>
                <a:picLocks noGrp="1" noRot="1" noChangeAspect="1" noMove="1" noResize="1" noEditPoints="1" noAdjustHandles="1" noChangeArrowheads="1" noChangeShapeType="1"/>
              </p:cNvPicPr>
              <p:nvPr/>
            </p:nvPicPr>
            <p:blipFill>
              <a:blip r:embed="rId7"/>
              <a:stretch>
                <a:fillRect/>
              </a:stretch>
            </p:blipFill>
            <p:spPr>
              <a:xfrm>
                <a:off x="6522720" y="1847705"/>
                <a:ext cx="5632817" cy="2031325"/>
              </a:xfrm>
              <a:prstGeom prst="rect">
                <a:avLst/>
              </a:prstGeom>
            </p:spPr>
          </p:pic>
        </mc:Fallback>
      </mc:AlternateContent>
    </p:spTree>
    <p:extLst>
      <p:ext uri="{BB962C8B-B14F-4D97-AF65-F5344CB8AC3E}">
        <p14:creationId xmlns:p14="http://schemas.microsoft.com/office/powerpoint/2010/main" val="973843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6A29223A-4AFC-3009-AA77-C15BB69AB2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1"/>
            <a:ext cx="12192000" cy="1186470"/>
          </a:xfrm>
          <a:prstGeom prst="rect">
            <a:avLst/>
          </a:prstGeom>
        </p:spPr>
      </p:pic>
      <p:pic>
        <p:nvPicPr>
          <p:cNvPr id="5" name="Afbeelding 4" descr="Afbeelding met tekst, illustratie&#10;&#10;Automatisch gegenereerde beschrijving">
            <a:extLst>
              <a:ext uri="{FF2B5EF4-FFF2-40B4-BE49-F238E27FC236}">
                <a16:creationId xmlns:a16="http://schemas.microsoft.com/office/drawing/2014/main" id="{52E79071-6FA8-A5B4-46F5-51A43090CE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4240" y="423089"/>
            <a:ext cx="2533780" cy="368319"/>
          </a:xfrm>
          <a:prstGeom prst="rect">
            <a:avLst/>
          </a:prstGeom>
        </p:spPr>
      </p:pic>
      <p:sp>
        <p:nvSpPr>
          <p:cNvPr id="6" name="Tekstvak 5">
            <a:extLst>
              <a:ext uri="{FF2B5EF4-FFF2-40B4-BE49-F238E27FC236}">
                <a16:creationId xmlns:a16="http://schemas.microsoft.com/office/drawing/2014/main" id="{7F3458E3-197E-483E-A905-63497513733D}"/>
              </a:ext>
            </a:extLst>
          </p:cNvPr>
          <p:cNvSpPr txBox="1"/>
          <p:nvPr/>
        </p:nvSpPr>
        <p:spPr>
          <a:xfrm>
            <a:off x="433005" y="220836"/>
            <a:ext cx="8668792" cy="584775"/>
          </a:xfrm>
          <a:prstGeom prst="rect">
            <a:avLst/>
          </a:prstGeom>
          <a:noFill/>
        </p:spPr>
        <p:txBody>
          <a:bodyPr wrap="square" rtlCol="0">
            <a:spAutoFit/>
          </a:bodyPr>
          <a:lstStyle/>
          <a:p>
            <a:r>
              <a:rPr lang="nl-NL" sz="3200" b="1">
                <a:solidFill>
                  <a:schemeClr val="bg1"/>
                </a:solidFill>
                <a:latin typeface="F37 Ginger" panose="00000500000000000000" pitchFamily="50" charset="0"/>
              </a:rPr>
              <a:t>Ronde 4</a:t>
            </a:r>
            <a:r>
              <a:rPr lang="nl-NL" sz="3200">
                <a:solidFill>
                  <a:schemeClr val="bg1"/>
                </a:solidFill>
                <a:latin typeface="F37 Ginger" panose="00000500000000000000" pitchFamily="50" charset="0"/>
              </a:rPr>
              <a:t>: Met z’n zevenen (20 minuten)</a:t>
            </a:r>
          </a:p>
        </p:txBody>
      </p:sp>
      <p:sp>
        <p:nvSpPr>
          <p:cNvPr id="7" name="Tekstvak 6">
            <a:extLst>
              <a:ext uri="{FF2B5EF4-FFF2-40B4-BE49-F238E27FC236}">
                <a16:creationId xmlns:a16="http://schemas.microsoft.com/office/drawing/2014/main" id="{5FE9926F-8794-8D30-B2BA-DD8E1D9F2B48}"/>
              </a:ext>
            </a:extLst>
          </p:cNvPr>
          <p:cNvSpPr txBox="1"/>
          <p:nvPr/>
        </p:nvSpPr>
        <p:spPr>
          <a:xfrm>
            <a:off x="433005" y="1337120"/>
            <a:ext cx="11454195" cy="923330"/>
          </a:xfrm>
          <a:prstGeom prst="rect">
            <a:avLst/>
          </a:prstGeom>
          <a:noFill/>
        </p:spPr>
        <p:txBody>
          <a:bodyPr wrap="square">
            <a:spAutoFit/>
          </a:bodyPr>
          <a:lstStyle/>
          <a:p>
            <a:endParaRPr lang="nl-NL">
              <a:latin typeface="F37 Ginger" panose="00000500000000000000" pitchFamily="50" charset="0"/>
            </a:endParaRPr>
          </a:p>
          <a:p>
            <a:endParaRPr lang="nl-NL" b="1">
              <a:latin typeface="F37 Ginger" panose="00000500000000000000" pitchFamily="50" charset="0"/>
            </a:endParaRPr>
          </a:p>
          <a:p>
            <a:endParaRPr lang="nl-NL" sz="1800">
              <a:latin typeface="F37 Ginger" panose="00000500000000000000" pitchFamily="50" charset="0"/>
            </a:endParaRPr>
          </a:p>
        </p:txBody>
      </p:sp>
      <p:sp>
        <p:nvSpPr>
          <p:cNvPr id="8" name="Tekstvak 7">
            <a:extLst>
              <a:ext uri="{FF2B5EF4-FFF2-40B4-BE49-F238E27FC236}">
                <a16:creationId xmlns:a16="http://schemas.microsoft.com/office/drawing/2014/main" id="{2CDDF2EF-9EC7-5B95-6257-B5913EEBB319}"/>
              </a:ext>
            </a:extLst>
          </p:cNvPr>
          <p:cNvSpPr txBox="1"/>
          <p:nvPr/>
        </p:nvSpPr>
        <p:spPr>
          <a:xfrm>
            <a:off x="433005" y="1798785"/>
            <a:ext cx="8921482" cy="503471"/>
          </a:xfrm>
          <a:prstGeom prst="rect">
            <a:avLst/>
          </a:prstGeom>
          <a:noFill/>
        </p:spPr>
        <p:txBody>
          <a:bodyPr wrap="square" rtlCol="0">
            <a:spAutoFit/>
          </a:bodyPr>
          <a:lstStyle/>
          <a:p>
            <a:pPr>
              <a:lnSpc>
                <a:spcPct val="150000"/>
              </a:lnSpc>
            </a:pPr>
            <a:r>
              <a:rPr lang="nl-NL" sz="2000">
                <a:latin typeface="F37 Ginger" panose="00000500000000000000" pitchFamily="50" charset="0"/>
              </a:rPr>
              <a:t>Maak een </a:t>
            </a:r>
            <a:r>
              <a:rPr lang="nl-NL" sz="2000">
                <a:effectLst>
                  <a:outerShdw blurRad="38100" dist="38100" dir="2700000" algn="tl">
                    <a:srgbClr val="000000">
                      <a:alpha val="43137"/>
                    </a:srgbClr>
                  </a:outerShdw>
                </a:effectLst>
                <a:latin typeface="F37 Ginger" panose="00000500000000000000" pitchFamily="50" charset="0"/>
              </a:rPr>
              <a:t>klantreis</a:t>
            </a:r>
            <a:r>
              <a:rPr lang="nl-NL" sz="2000">
                <a:latin typeface="F37 Ginger" panose="00000500000000000000" pitchFamily="50" charset="0"/>
              </a:rPr>
              <a:t> op een groot vel papier op basis van jullie inzichten.</a:t>
            </a:r>
          </a:p>
        </p:txBody>
      </p:sp>
      <p:pic>
        <p:nvPicPr>
          <p:cNvPr id="9" name="Afbeelding 8">
            <a:extLst>
              <a:ext uri="{FF2B5EF4-FFF2-40B4-BE49-F238E27FC236}">
                <a16:creationId xmlns:a16="http://schemas.microsoft.com/office/drawing/2014/main" id="{72AFCCE4-6111-51C9-BB76-684F5921EE70}"/>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25395" y="1252371"/>
            <a:ext cx="1952625" cy="714375"/>
          </a:xfrm>
          <a:prstGeom prst="rect">
            <a:avLst/>
          </a:prstGeom>
        </p:spPr>
      </p:pic>
      <mc:AlternateContent xmlns:mc="http://schemas.openxmlformats.org/markup-compatibility/2006" xmlns:we="http://schemas.microsoft.com/office/webextensions/webextension/2010/11" xmlns:pca="http://schemas.microsoft.com/office/powerpoint/2013/contentapp">
        <mc:Choice Requires="we pca">
          <p:graphicFrame>
            <p:nvGraphicFramePr>
              <p:cNvPr id="10" name="Invoegtoepassing 9" title="Breaktime">
                <a:extLst>
                  <a:ext uri="{FF2B5EF4-FFF2-40B4-BE49-F238E27FC236}">
                    <a16:creationId xmlns:a16="http://schemas.microsoft.com/office/drawing/2014/main" id="{42995947-5780-443B-4090-ED023D7AAF30}"/>
                  </a:ext>
                </a:extLst>
              </p:cNvPr>
              <p:cNvGraphicFramePr>
                <a:graphicFrameLocks noGrp="1"/>
              </p:cNvGraphicFramePr>
              <p:nvPr>
                <p:extLst>
                  <p:ext uri="{D42A27DB-BD31-4B8C-83A1-F6EECF244321}">
                    <p14:modId xmlns:p14="http://schemas.microsoft.com/office/powerpoint/2010/main" val="61852919"/>
                  </p:ext>
                </p:extLst>
              </p:nvPr>
            </p:nvGraphicFramePr>
            <p:xfrm>
              <a:off x="3455470" y="2463611"/>
              <a:ext cx="6000520" cy="1824215"/>
            </p:xfrm>
            <a:graphic>
              <a:graphicData uri="http://schemas.microsoft.com/office/webextensions/webextension/2010/11">
                <we:webextensionref xmlns:we="http://schemas.microsoft.com/office/webextensions/webextension/2010/11" xmlns:r="http://schemas.openxmlformats.org/officeDocument/2006/relationships" r:id="rId5"/>
              </a:graphicData>
            </a:graphic>
          </p:graphicFrame>
        </mc:Choice>
        <mc:Fallback xmlns="">
          <p:pic>
            <p:nvPicPr>
              <p:cNvPr id="10" name="Invoegtoepassing 9" title="Breaktime">
                <a:extLst>
                  <a:ext uri="{FF2B5EF4-FFF2-40B4-BE49-F238E27FC236}">
                    <a16:creationId xmlns:a16="http://schemas.microsoft.com/office/drawing/2014/main" id="{42995947-5780-443B-4090-ED023D7AAF30}"/>
                  </a:ext>
                </a:extLst>
              </p:cNvPr>
              <p:cNvPicPr>
                <a:picLocks noGrp="1" noRot="1" noChangeAspect="1" noMove="1" noResize="1" noEditPoints="1" noAdjustHandles="1" noChangeArrowheads="1" noChangeShapeType="1"/>
              </p:cNvPicPr>
              <p:nvPr/>
            </p:nvPicPr>
            <p:blipFill>
              <a:blip r:embed="rId6"/>
              <a:stretch>
                <a:fillRect/>
              </a:stretch>
            </p:blipFill>
            <p:spPr>
              <a:xfrm>
                <a:off x="3455470" y="2463611"/>
                <a:ext cx="6000520" cy="1824215"/>
              </a:xfrm>
              <a:prstGeom prst="rect">
                <a:avLst/>
              </a:prstGeom>
            </p:spPr>
          </p:pic>
        </mc:Fallback>
      </mc:AlternateContent>
      <p:graphicFrame>
        <p:nvGraphicFramePr>
          <p:cNvPr id="11" name="Tabel 10">
            <a:extLst>
              <a:ext uri="{FF2B5EF4-FFF2-40B4-BE49-F238E27FC236}">
                <a16:creationId xmlns:a16="http://schemas.microsoft.com/office/drawing/2014/main" id="{5EE9AB60-D7A6-1DEB-4C80-4CFD16F5876A}"/>
              </a:ext>
            </a:extLst>
          </p:cNvPr>
          <p:cNvGraphicFramePr>
            <a:graphicFrameLocks noGrp="1"/>
          </p:cNvGraphicFramePr>
          <p:nvPr>
            <p:extLst>
              <p:ext uri="{D42A27DB-BD31-4B8C-83A1-F6EECF244321}">
                <p14:modId xmlns:p14="http://schemas.microsoft.com/office/powerpoint/2010/main" val="1474621744"/>
              </p:ext>
            </p:extLst>
          </p:nvPr>
        </p:nvGraphicFramePr>
        <p:xfrm>
          <a:off x="1260878" y="4555745"/>
          <a:ext cx="9670242" cy="1483360"/>
        </p:xfrm>
        <a:graphic>
          <a:graphicData uri="http://schemas.openxmlformats.org/drawingml/2006/table">
            <a:tbl>
              <a:tblPr firstRow="1" bandRow="1">
                <a:tableStyleId>{8A107856-5554-42FB-B03E-39F5DBC370BA}</a:tableStyleId>
              </a:tblPr>
              <a:tblGrid>
                <a:gridCol w="1183958">
                  <a:extLst>
                    <a:ext uri="{9D8B030D-6E8A-4147-A177-3AD203B41FA5}">
                      <a16:colId xmlns:a16="http://schemas.microsoft.com/office/drawing/2014/main" val="2722330901"/>
                    </a:ext>
                  </a:extLst>
                </a:gridCol>
                <a:gridCol w="1905751">
                  <a:extLst>
                    <a:ext uri="{9D8B030D-6E8A-4147-A177-3AD203B41FA5}">
                      <a16:colId xmlns:a16="http://schemas.microsoft.com/office/drawing/2014/main" val="3910675682"/>
                    </a:ext>
                  </a:extLst>
                </a:gridCol>
                <a:gridCol w="1780674">
                  <a:extLst>
                    <a:ext uri="{9D8B030D-6E8A-4147-A177-3AD203B41FA5}">
                      <a16:colId xmlns:a16="http://schemas.microsoft.com/office/drawing/2014/main" val="2784046834"/>
                    </a:ext>
                  </a:extLst>
                </a:gridCol>
                <a:gridCol w="1909807">
                  <a:extLst>
                    <a:ext uri="{9D8B030D-6E8A-4147-A177-3AD203B41FA5}">
                      <a16:colId xmlns:a16="http://schemas.microsoft.com/office/drawing/2014/main" val="1680594601"/>
                    </a:ext>
                  </a:extLst>
                </a:gridCol>
                <a:gridCol w="1738168">
                  <a:extLst>
                    <a:ext uri="{9D8B030D-6E8A-4147-A177-3AD203B41FA5}">
                      <a16:colId xmlns:a16="http://schemas.microsoft.com/office/drawing/2014/main" val="1549502663"/>
                    </a:ext>
                  </a:extLst>
                </a:gridCol>
                <a:gridCol w="1151884">
                  <a:extLst>
                    <a:ext uri="{9D8B030D-6E8A-4147-A177-3AD203B41FA5}">
                      <a16:colId xmlns:a16="http://schemas.microsoft.com/office/drawing/2014/main" val="3294625032"/>
                    </a:ext>
                  </a:extLst>
                </a:gridCol>
              </a:tblGrid>
              <a:tr h="370840">
                <a:tc>
                  <a:txBody>
                    <a:bodyPr/>
                    <a:lstStyle/>
                    <a:p>
                      <a:r>
                        <a:rPr lang="nl-NL" sz="1600" b="1" kern="1200">
                          <a:solidFill>
                            <a:schemeClr val="dk1"/>
                          </a:solidFill>
                          <a:latin typeface="F37 Ginger Light" panose="00000500000000000000" pitchFamily="50" charset="0"/>
                          <a:ea typeface="+mn-ea"/>
                          <a:cs typeface="+mn-cs"/>
                        </a:rPr>
                        <a:t>Groep A:</a:t>
                      </a:r>
                    </a:p>
                  </a:txBody>
                  <a:tcPr/>
                </a:tc>
                <a:tc>
                  <a:txBody>
                    <a:bodyPr/>
                    <a:lstStyle/>
                    <a:p>
                      <a:r>
                        <a:rPr lang="nl-NL" sz="1600" b="0">
                          <a:latin typeface="F37 Ginger Light" panose="00000500000000000000" pitchFamily="50" charset="0"/>
                        </a:rPr>
                        <a:t>C. van Gorp</a:t>
                      </a:r>
                    </a:p>
                  </a:txBody>
                  <a:tcPr/>
                </a:tc>
                <a:tc>
                  <a:txBody>
                    <a:bodyPr/>
                    <a:lstStyle/>
                    <a:p>
                      <a:r>
                        <a:rPr lang="nl-NL" sz="1600" b="0">
                          <a:latin typeface="F37 Ginger Light" panose="00000500000000000000" pitchFamily="50" charset="0"/>
                        </a:rPr>
                        <a:t>I. van Harlingen</a:t>
                      </a:r>
                    </a:p>
                  </a:txBody>
                  <a:tcPr/>
                </a:tc>
                <a:tc>
                  <a:txBody>
                    <a:bodyPr/>
                    <a:lstStyle/>
                    <a:p>
                      <a:r>
                        <a:rPr lang="nl-NL" sz="1600" b="0">
                          <a:latin typeface="F37 Ginger Light" panose="00000500000000000000" pitchFamily="50" charset="0"/>
                        </a:rPr>
                        <a:t>M. Schoenmaker</a:t>
                      </a:r>
                    </a:p>
                  </a:txBody>
                  <a:tcPr/>
                </a:tc>
                <a:tc>
                  <a:txBody>
                    <a:bodyPr/>
                    <a:lstStyle/>
                    <a:p>
                      <a:r>
                        <a:rPr lang="nl-NL" sz="1600" b="0">
                          <a:latin typeface="F37 Ginger Light" panose="00000500000000000000" pitchFamily="50" charset="0"/>
                        </a:rPr>
                        <a:t>E. de Wit </a:t>
                      </a:r>
                    </a:p>
                  </a:txBody>
                  <a:tcPr/>
                </a:tc>
                <a:tc>
                  <a:txBody>
                    <a:bodyPr/>
                    <a:lstStyle/>
                    <a:p>
                      <a:pPr marL="342900" indent="-342900">
                        <a:buAutoNum type="alphaUcPeriod"/>
                      </a:pPr>
                      <a:r>
                        <a:rPr lang="nl-NL" sz="1600" b="0">
                          <a:latin typeface="F37 Ginger Light" panose="00000500000000000000" pitchFamily="50" charset="0"/>
                        </a:rPr>
                        <a:t>Stoel</a:t>
                      </a:r>
                    </a:p>
                  </a:txBody>
                  <a:tcPr/>
                </a:tc>
                <a:extLst>
                  <a:ext uri="{0D108BD9-81ED-4DB2-BD59-A6C34878D82A}">
                    <a16:rowId xmlns:a16="http://schemas.microsoft.com/office/drawing/2014/main" val="1755212469"/>
                  </a:ext>
                </a:extLst>
              </a:tr>
              <a:tr h="370840">
                <a:tc>
                  <a:txBody>
                    <a:bodyPr/>
                    <a:lstStyle/>
                    <a:p>
                      <a:endParaRPr lang="nl-NL" sz="1600" b="1" kern="1200">
                        <a:solidFill>
                          <a:schemeClr val="dk1"/>
                        </a:solidFill>
                        <a:latin typeface="F37 Ginger Light" panose="00000500000000000000" pitchFamily="50" charset="0"/>
                        <a:ea typeface="+mn-ea"/>
                        <a:cs typeface="+mn-cs"/>
                      </a:endParaRPr>
                    </a:p>
                  </a:txBody>
                  <a:tcPr/>
                </a:tc>
                <a:tc>
                  <a:txBody>
                    <a:bodyPr/>
                    <a:lstStyle/>
                    <a:p>
                      <a:r>
                        <a:rPr lang="nl-NL" sz="1600" b="0">
                          <a:latin typeface="F37 Ginger Light" panose="00000500000000000000" pitchFamily="50" charset="0"/>
                        </a:rPr>
                        <a:t>K. van der Velden</a:t>
                      </a:r>
                    </a:p>
                  </a:txBody>
                  <a:tcPr/>
                </a:tc>
                <a:tc>
                  <a:txBody>
                    <a:bodyPr/>
                    <a:lstStyle/>
                    <a:p>
                      <a:r>
                        <a:rPr lang="nl-NL" sz="1600" b="0">
                          <a:latin typeface="F37 Ginger Light" panose="00000500000000000000" pitchFamily="50" charset="0"/>
                        </a:rPr>
                        <a:t>M. Severijnen</a:t>
                      </a:r>
                    </a:p>
                  </a:txBody>
                  <a:tcPr/>
                </a:tc>
                <a:tc>
                  <a:txBody>
                    <a:bodyPr/>
                    <a:lstStyle/>
                    <a:p>
                      <a:endParaRPr lang="nl-NL" sz="1600" b="0">
                        <a:latin typeface="F37 Ginger Light" panose="00000500000000000000" pitchFamily="50" charset="0"/>
                      </a:endParaRPr>
                    </a:p>
                  </a:txBody>
                  <a:tcPr/>
                </a:tc>
                <a:tc>
                  <a:txBody>
                    <a:bodyPr/>
                    <a:lstStyle/>
                    <a:p>
                      <a:endParaRPr lang="nl-NL" sz="1600" b="0">
                        <a:latin typeface="F37 Ginger Light" panose="00000500000000000000" pitchFamily="50" charset="0"/>
                      </a:endParaRPr>
                    </a:p>
                  </a:txBody>
                  <a:tcPr/>
                </a:tc>
                <a:tc>
                  <a:txBody>
                    <a:bodyPr/>
                    <a:lstStyle/>
                    <a:p>
                      <a:endParaRPr lang="nl-NL" sz="1600" b="0">
                        <a:latin typeface="F37 Ginger Light" panose="00000500000000000000" pitchFamily="50" charset="0"/>
                      </a:endParaRPr>
                    </a:p>
                  </a:txBody>
                  <a:tcPr/>
                </a:tc>
                <a:extLst>
                  <a:ext uri="{0D108BD9-81ED-4DB2-BD59-A6C34878D82A}">
                    <a16:rowId xmlns:a16="http://schemas.microsoft.com/office/drawing/2014/main" val="211618729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kern="1200">
                          <a:solidFill>
                            <a:schemeClr val="dk1"/>
                          </a:solidFill>
                          <a:latin typeface="F37 Ginger Light" panose="00000500000000000000" pitchFamily="50" charset="0"/>
                          <a:ea typeface="+mn-ea"/>
                          <a:cs typeface="+mn-cs"/>
                        </a:rPr>
                        <a:t>Groep B:</a:t>
                      </a:r>
                    </a:p>
                  </a:txBody>
                  <a:tcPr/>
                </a:tc>
                <a:tc>
                  <a:txBody>
                    <a:bodyPr/>
                    <a:lstStyle/>
                    <a:p>
                      <a:r>
                        <a:rPr lang="nl-NL" sz="1600" b="0">
                          <a:latin typeface="F37 Ginger Light" panose="00000500000000000000" pitchFamily="50" charset="0"/>
                        </a:rPr>
                        <a:t>A. Knottnerus</a:t>
                      </a:r>
                    </a:p>
                  </a:txBody>
                  <a:tcPr/>
                </a:tc>
                <a:tc>
                  <a:txBody>
                    <a:bodyPr/>
                    <a:lstStyle/>
                    <a:p>
                      <a:r>
                        <a:rPr lang="nl-NL" sz="1600" b="0">
                          <a:latin typeface="F37 Ginger Light" panose="00000500000000000000" pitchFamily="50" charset="0"/>
                        </a:rPr>
                        <a:t>Y. Gielen</a:t>
                      </a:r>
                    </a:p>
                  </a:txBody>
                  <a:tcPr/>
                </a:tc>
                <a:tc>
                  <a:txBody>
                    <a:bodyPr/>
                    <a:lstStyle/>
                    <a:p>
                      <a:r>
                        <a:rPr lang="nl-NL" sz="1600" b="0">
                          <a:latin typeface="F37 Ginger Light" panose="00000500000000000000" pitchFamily="50" charset="0"/>
                        </a:rPr>
                        <a:t>L. ter Braak </a:t>
                      </a:r>
                    </a:p>
                  </a:txBody>
                  <a:tcPr/>
                </a:tc>
                <a:tc>
                  <a:txBody>
                    <a:bodyPr/>
                    <a:lstStyle/>
                    <a:p>
                      <a:r>
                        <a:rPr lang="nl-NL" sz="1600" b="0">
                          <a:latin typeface="F37 Ginger Light" panose="00000500000000000000" pitchFamily="50" charset="0"/>
                        </a:rPr>
                        <a:t>D. van Moerkerk</a:t>
                      </a:r>
                    </a:p>
                  </a:txBody>
                  <a:tcPr/>
                </a:tc>
                <a:tc>
                  <a:txBody>
                    <a:bodyPr/>
                    <a:lstStyle/>
                    <a:p>
                      <a:r>
                        <a:rPr lang="nl-NL" sz="1600" b="0">
                          <a:latin typeface="F37 Ginger Light" panose="00000500000000000000" pitchFamily="50" charset="0"/>
                        </a:rPr>
                        <a:t>L. </a:t>
                      </a:r>
                      <a:r>
                        <a:rPr lang="nl-NL" sz="1600" b="0" err="1">
                          <a:latin typeface="F37 Ginger Light" panose="00000500000000000000" pitchFamily="50" charset="0"/>
                        </a:rPr>
                        <a:t>Staman</a:t>
                      </a:r>
                      <a:endParaRPr lang="nl-NL" sz="1600" b="0">
                        <a:latin typeface="F37 Ginger Light" panose="00000500000000000000" pitchFamily="50" charset="0"/>
                      </a:endParaRPr>
                    </a:p>
                  </a:txBody>
                  <a:tcPr/>
                </a:tc>
                <a:extLst>
                  <a:ext uri="{0D108BD9-81ED-4DB2-BD59-A6C34878D82A}">
                    <a16:rowId xmlns:a16="http://schemas.microsoft.com/office/drawing/2014/main" val="2346149161"/>
                  </a:ext>
                </a:extLst>
              </a:tr>
              <a:tr h="370840">
                <a:tc>
                  <a:txBody>
                    <a:bodyPr/>
                    <a:lstStyle/>
                    <a:p>
                      <a:endParaRPr lang="nl-NL" sz="1600" b="1" kern="1200">
                        <a:solidFill>
                          <a:schemeClr val="dk1"/>
                        </a:solidFill>
                        <a:latin typeface="F37 Ginger Light" panose="00000500000000000000" pitchFamily="50" charset="0"/>
                        <a:ea typeface="+mn-ea"/>
                        <a:cs typeface="+mn-cs"/>
                      </a:endParaRPr>
                    </a:p>
                  </a:txBody>
                  <a:tcPr/>
                </a:tc>
                <a:tc>
                  <a:txBody>
                    <a:bodyPr/>
                    <a:lstStyle/>
                    <a:p>
                      <a:r>
                        <a:rPr lang="nl-NL" sz="1600" b="0">
                          <a:latin typeface="F37 Ginger Light" panose="00000500000000000000" pitchFamily="50" charset="0"/>
                        </a:rPr>
                        <a:t>K. Barnhoorn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0">
                          <a:latin typeface="F37 Ginger Light" panose="00000500000000000000" pitchFamily="50" charset="0"/>
                        </a:rPr>
                        <a:t>W. Weymiens</a:t>
                      </a:r>
                    </a:p>
                  </a:txBody>
                  <a:tcPr/>
                </a:tc>
                <a:tc>
                  <a:txBody>
                    <a:bodyPr/>
                    <a:lstStyle/>
                    <a:p>
                      <a:endParaRPr lang="nl-NL" sz="1600" b="0">
                        <a:latin typeface="F37 Ginger Light" panose="00000500000000000000" pitchFamily="50" charset="0"/>
                      </a:endParaRPr>
                    </a:p>
                  </a:txBody>
                  <a:tcPr/>
                </a:tc>
                <a:tc>
                  <a:txBody>
                    <a:bodyPr/>
                    <a:lstStyle/>
                    <a:p>
                      <a:endParaRPr lang="nl-NL" sz="1600" b="0">
                        <a:latin typeface="F37 Ginger Light" panose="00000500000000000000" pitchFamily="50" charset="0"/>
                      </a:endParaRPr>
                    </a:p>
                  </a:txBody>
                  <a:tcPr/>
                </a:tc>
                <a:tc>
                  <a:txBody>
                    <a:bodyPr/>
                    <a:lstStyle/>
                    <a:p>
                      <a:endParaRPr lang="nl-NL" sz="1600" b="0">
                        <a:latin typeface="F37 Ginger Light" panose="00000500000000000000" pitchFamily="50" charset="0"/>
                      </a:endParaRPr>
                    </a:p>
                  </a:txBody>
                  <a:tcPr/>
                </a:tc>
                <a:extLst>
                  <a:ext uri="{0D108BD9-81ED-4DB2-BD59-A6C34878D82A}">
                    <a16:rowId xmlns:a16="http://schemas.microsoft.com/office/drawing/2014/main" val="2341104728"/>
                  </a:ext>
                </a:extLst>
              </a:tr>
            </a:tbl>
          </a:graphicData>
        </a:graphic>
      </p:graphicFrame>
    </p:spTree>
    <p:extLst>
      <p:ext uri="{BB962C8B-B14F-4D97-AF65-F5344CB8AC3E}">
        <p14:creationId xmlns:p14="http://schemas.microsoft.com/office/powerpoint/2010/main" val="3192270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6A29223A-4AFC-3009-AA77-C15BB69AB2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1"/>
            <a:ext cx="12192000" cy="1186470"/>
          </a:xfrm>
          <a:prstGeom prst="rect">
            <a:avLst/>
          </a:prstGeom>
        </p:spPr>
      </p:pic>
      <p:pic>
        <p:nvPicPr>
          <p:cNvPr id="5" name="Afbeelding 4" descr="Afbeelding met tekst, illustratie&#10;&#10;Automatisch gegenereerde beschrijving">
            <a:extLst>
              <a:ext uri="{FF2B5EF4-FFF2-40B4-BE49-F238E27FC236}">
                <a16:creationId xmlns:a16="http://schemas.microsoft.com/office/drawing/2014/main" id="{52E79071-6FA8-A5B4-46F5-51A43090CE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4240" y="423089"/>
            <a:ext cx="2533780" cy="368319"/>
          </a:xfrm>
          <a:prstGeom prst="rect">
            <a:avLst/>
          </a:prstGeom>
        </p:spPr>
      </p:pic>
      <p:sp>
        <p:nvSpPr>
          <p:cNvPr id="6" name="Tekstvak 5">
            <a:extLst>
              <a:ext uri="{FF2B5EF4-FFF2-40B4-BE49-F238E27FC236}">
                <a16:creationId xmlns:a16="http://schemas.microsoft.com/office/drawing/2014/main" id="{7F3458E3-197E-483E-A905-63497513733D}"/>
              </a:ext>
            </a:extLst>
          </p:cNvPr>
          <p:cNvSpPr txBox="1"/>
          <p:nvPr/>
        </p:nvSpPr>
        <p:spPr>
          <a:xfrm>
            <a:off x="433005" y="220836"/>
            <a:ext cx="8668792" cy="584775"/>
          </a:xfrm>
          <a:prstGeom prst="rect">
            <a:avLst/>
          </a:prstGeom>
          <a:noFill/>
        </p:spPr>
        <p:txBody>
          <a:bodyPr wrap="square" rtlCol="0">
            <a:spAutoFit/>
          </a:bodyPr>
          <a:lstStyle/>
          <a:p>
            <a:r>
              <a:rPr lang="nl-NL" sz="3200" b="1">
                <a:solidFill>
                  <a:schemeClr val="bg1"/>
                </a:solidFill>
                <a:latin typeface="F37 Ginger" panose="00000500000000000000" pitchFamily="50" charset="0"/>
              </a:rPr>
              <a:t>Ronde 5</a:t>
            </a:r>
            <a:r>
              <a:rPr lang="nl-NL" sz="3200">
                <a:solidFill>
                  <a:schemeClr val="bg1"/>
                </a:solidFill>
                <a:latin typeface="F37 Ginger" panose="00000500000000000000" pitchFamily="50" charset="0"/>
              </a:rPr>
              <a:t>: Presentaties  (10 minuten)</a:t>
            </a:r>
          </a:p>
        </p:txBody>
      </p:sp>
      <p:sp>
        <p:nvSpPr>
          <p:cNvPr id="7" name="Tekstvak 6">
            <a:extLst>
              <a:ext uri="{FF2B5EF4-FFF2-40B4-BE49-F238E27FC236}">
                <a16:creationId xmlns:a16="http://schemas.microsoft.com/office/drawing/2014/main" id="{5FE9926F-8794-8D30-B2BA-DD8E1D9F2B48}"/>
              </a:ext>
            </a:extLst>
          </p:cNvPr>
          <p:cNvSpPr txBox="1"/>
          <p:nvPr/>
        </p:nvSpPr>
        <p:spPr>
          <a:xfrm>
            <a:off x="433005" y="1337120"/>
            <a:ext cx="11454195" cy="923330"/>
          </a:xfrm>
          <a:prstGeom prst="rect">
            <a:avLst/>
          </a:prstGeom>
          <a:noFill/>
        </p:spPr>
        <p:txBody>
          <a:bodyPr wrap="square">
            <a:spAutoFit/>
          </a:bodyPr>
          <a:lstStyle/>
          <a:p>
            <a:endParaRPr lang="nl-NL">
              <a:latin typeface="F37 Ginger" panose="00000500000000000000" pitchFamily="50" charset="0"/>
            </a:endParaRPr>
          </a:p>
          <a:p>
            <a:endParaRPr lang="nl-NL" b="1">
              <a:latin typeface="F37 Ginger" panose="00000500000000000000" pitchFamily="50" charset="0"/>
            </a:endParaRPr>
          </a:p>
          <a:p>
            <a:endParaRPr lang="nl-NL" sz="1800">
              <a:latin typeface="F37 Ginger" panose="00000500000000000000" pitchFamily="50" charset="0"/>
            </a:endParaRPr>
          </a:p>
        </p:txBody>
      </p:sp>
      <p:sp>
        <p:nvSpPr>
          <p:cNvPr id="8" name="Tekstvak 7">
            <a:extLst>
              <a:ext uri="{FF2B5EF4-FFF2-40B4-BE49-F238E27FC236}">
                <a16:creationId xmlns:a16="http://schemas.microsoft.com/office/drawing/2014/main" id="{2CDDF2EF-9EC7-5B95-6257-B5913EEBB319}"/>
              </a:ext>
            </a:extLst>
          </p:cNvPr>
          <p:cNvSpPr txBox="1"/>
          <p:nvPr/>
        </p:nvSpPr>
        <p:spPr>
          <a:xfrm>
            <a:off x="703913" y="2690199"/>
            <a:ext cx="8921482" cy="2350131"/>
          </a:xfrm>
          <a:prstGeom prst="rect">
            <a:avLst/>
          </a:prstGeom>
          <a:noFill/>
        </p:spPr>
        <p:txBody>
          <a:bodyPr wrap="square" rtlCol="0">
            <a:spAutoFit/>
          </a:bodyPr>
          <a:lstStyle/>
          <a:p>
            <a:pPr>
              <a:lnSpc>
                <a:spcPct val="150000"/>
              </a:lnSpc>
            </a:pPr>
            <a:r>
              <a:rPr lang="nl-NL" sz="2000" b="1">
                <a:latin typeface="F37 Ginger" panose="00000500000000000000" pitchFamily="50" charset="0"/>
              </a:rPr>
              <a:t>Groep A</a:t>
            </a:r>
            <a:r>
              <a:rPr lang="nl-NL" sz="2000">
                <a:latin typeface="F37 Ginger" panose="00000500000000000000" pitchFamily="50" charset="0"/>
              </a:rPr>
              <a:t>:	5 minuten presenteren</a:t>
            </a:r>
          </a:p>
          <a:p>
            <a:pPr>
              <a:lnSpc>
                <a:spcPct val="150000"/>
              </a:lnSpc>
            </a:pPr>
            <a:endParaRPr lang="nl-NL" sz="2000">
              <a:latin typeface="F37 Ginger" panose="00000500000000000000" pitchFamily="50" charset="0"/>
            </a:endParaRPr>
          </a:p>
          <a:p>
            <a:pPr>
              <a:lnSpc>
                <a:spcPct val="150000"/>
              </a:lnSpc>
            </a:pPr>
            <a:r>
              <a:rPr lang="nl-NL" sz="2000" b="1">
                <a:latin typeface="F37 Ginger" panose="00000500000000000000" pitchFamily="50" charset="0"/>
              </a:rPr>
              <a:t>Groep B</a:t>
            </a:r>
            <a:r>
              <a:rPr lang="nl-NL" sz="2000">
                <a:latin typeface="F37 Ginger" panose="00000500000000000000" pitchFamily="50" charset="0"/>
              </a:rPr>
              <a:t>: 	5 minuten presenteren</a:t>
            </a:r>
          </a:p>
          <a:p>
            <a:pPr>
              <a:lnSpc>
                <a:spcPct val="150000"/>
              </a:lnSpc>
            </a:pPr>
            <a:endParaRPr lang="nl-NL" sz="2000">
              <a:latin typeface="F37 Ginger" panose="00000500000000000000" pitchFamily="50" charset="0"/>
            </a:endParaRPr>
          </a:p>
          <a:p>
            <a:pPr>
              <a:lnSpc>
                <a:spcPct val="150000"/>
              </a:lnSpc>
            </a:pPr>
            <a:r>
              <a:rPr lang="nl-NL" sz="2000">
                <a:latin typeface="F37 Ginger" panose="00000500000000000000" pitchFamily="50" charset="0"/>
              </a:rPr>
              <a:t>		5 minuten nabespreken</a:t>
            </a:r>
          </a:p>
        </p:txBody>
      </p:sp>
      <p:pic>
        <p:nvPicPr>
          <p:cNvPr id="9" name="Afbeelding 8">
            <a:extLst>
              <a:ext uri="{FF2B5EF4-FFF2-40B4-BE49-F238E27FC236}">
                <a16:creationId xmlns:a16="http://schemas.microsoft.com/office/drawing/2014/main" id="{72AFCCE4-6111-51C9-BB76-684F5921EE70}"/>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25395" y="1252371"/>
            <a:ext cx="1952625" cy="714375"/>
          </a:xfrm>
          <a:prstGeom prst="rect">
            <a:avLst/>
          </a:prstGeom>
        </p:spPr>
      </p:pic>
      <mc:AlternateContent xmlns:mc="http://schemas.openxmlformats.org/markup-compatibility/2006" xmlns:we="http://schemas.microsoft.com/office/webextensions/webextension/2010/11" xmlns:pca="http://schemas.microsoft.com/office/powerpoint/2013/contentapp">
        <mc:Choice Requires="we pca">
          <p:graphicFrame>
            <p:nvGraphicFramePr>
              <p:cNvPr id="12" name="Invoegtoepassing 11" title="Breaktime">
                <a:extLst>
                  <a:ext uri="{FF2B5EF4-FFF2-40B4-BE49-F238E27FC236}">
                    <a16:creationId xmlns:a16="http://schemas.microsoft.com/office/drawing/2014/main" id="{A241579E-1FB5-3BC7-DEB4-6805C5911821}"/>
                  </a:ext>
                </a:extLst>
              </p:cNvPr>
              <p:cNvGraphicFramePr>
                <a:graphicFrameLocks noGrp="1"/>
              </p:cNvGraphicFramePr>
              <p:nvPr>
                <p:extLst>
                  <p:ext uri="{D42A27DB-BD31-4B8C-83A1-F6EECF244321}">
                    <p14:modId xmlns:p14="http://schemas.microsoft.com/office/powerpoint/2010/main" val="2278935499"/>
                  </p:ext>
                </p:extLst>
              </p:nvPr>
            </p:nvGraphicFramePr>
            <p:xfrm>
              <a:off x="6192646" y="3403600"/>
              <a:ext cx="5295441" cy="1918015"/>
            </p:xfrm>
            <a:graphic>
              <a:graphicData uri="http://schemas.microsoft.com/office/webextensions/webextension/2010/11">
                <we:webextensionref xmlns:we="http://schemas.microsoft.com/office/webextensions/webextension/2010/11" xmlns:r="http://schemas.openxmlformats.org/officeDocument/2006/relationships" r:id="rId5"/>
              </a:graphicData>
            </a:graphic>
          </p:graphicFrame>
        </mc:Choice>
        <mc:Fallback xmlns="">
          <p:pic>
            <p:nvPicPr>
              <p:cNvPr id="12" name="Invoegtoepassing 11" title="Breaktime">
                <a:extLst>
                  <a:ext uri="{FF2B5EF4-FFF2-40B4-BE49-F238E27FC236}">
                    <a16:creationId xmlns:a16="http://schemas.microsoft.com/office/drawing/2014/main" id="{A241579E-1FB5-3BC7-DEB4-6805C5911821}"/>
                  </a:ext>
                </a:extLst>
              </p:cNvPr>
              <p:cNvPicPr>
                <a:picLocks noGrp="1" noRot="1" noChangeAspect="1" noMove="1" noResize="1" noEditPoints="1" noAdjustHandles="1" noChangeArrowheads="1" noChangeShapeType="1"/>
              </p:cNvPicPr>
              <p:nvPr/>
            </p:nvPicPr>
            <p:blipFill>
              <a:blip r:embed="rId6"/>
              <a:stretch>
                <a:fillRect/>
              </a:stretch>
            </p:blipFill>
            <p:spPr>
              <a:xfrm>
                <a:off x="6192646" y="3403600"/>
                <a:ext cx="5295441" cy="1918015"/>
              </a:xfrm>
              <a:prstGeom prst="rect">
                <a:avLst/>
              </a:prstGeom>
            </p:spPr>
          </p:pic>
        </mc:Fallback>
      </mc:AlternateContent>
    </p:spTree>
    <p:extLst>
      <p:ext uri="{BB962C8B-B14F-4D97-AF65-F5344CB8AC3E}">
        <p14:creationId xmlns:p14="http://schemas.microsoft.com/office/powerpoint/2010/main" val="1454344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DFD03E5A-3B86-BAC5-5BAF-1277AA890B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1"/>
            <a:ext cx="12192000" cy="1186470"/>
          </a:xfrm>
          <a:prstGeom prst="rect">
            <a:avLst/>
          </a:prstGeom>
        </p:spPr>
      </p:pic>
      <p:pic>
        <p:nvPicPr>
          <p:cNvPr id="5" name="Afbeelding 4" descr="Afbeelding met tekst, illustratie&#10;&#10;Automatisch gegenereerde beschrijving">
            <a:extLst>
              <a:ext uri="{FF2B5EF4-FFF2-40B4-BE49-F238E27FC236}">
                <a16:creationId xmlns:a16="http://schemas.microsoft.com/office/drawing/2014/main" id="{50DFB901-A150-A02A-598F-4118F8CB5B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4240" y="423089"/>
            <a:ext cx="2533780" cy="368319"/>
          </a:xfrm>
          <a:prstGeom prst="rect">
            <a:avLst/>
          </a:prstGeom>
        </p:spPr>
      </p:pic>
      <p:sp>
        <p:nvSpPr>
          <p:cNvPr id="7" name="Tekstvak 6">
            <a:extLst>
              <a:ext uri="{FF2B5EF4-FFF2-40B4-BE49-F238E27FC236}">
                <a16:creationId xmlns:a16="http://schemas.microsoft.com/office/drawing/2014/main" id="{B1545166-6103-923C-8C39-6E201A6190CF}"/>
              </a:ext>
            </a:extLst>
          </p:cNvPr>
          <p:cNvSpPr txBox="1"/>
          <p:nvPr/>
        </p:nvSpPr>
        <p:spPr>
          <a:xfrm>
            <a:off x="433005" y="281796"/>
            <a:ext cx="6548820" cy="584775"/>
          </a:xfrm>
          <a:prstGeom prst="rect">
            <a:avLst/>
          </a:prstGeom>
          <a:noFill/>
        </p:spPr>
        <p:txBody>
          <a:bodyPr wrap="square" rtlCol="0">
            <a:spAutoFit/>
          </a:bodyPr>
          <a:lstStyle/>
          <a:p>
            <a:r>
              <a:rPr lang="nl-NL" sz="3200">
                <a:solidFill>
                  <a:schemeClr val="bg1"/>
                </a:solidFill>
                <a:latin typeface="F37 Ginger" panose="00000500000000000000" pitchFamily="50" charset="0"/>
              </a:rPr>
              <a:t>Afronding</a:t>
            </a:r>
          </a:p>
        </p:txBody>
      </p:sp>
      <p:sp>
        <p:nvSpPr>
          <p:cNvPr id="8" name="Tekstvak 7">
            <a:extLst>
              <a:ext uri="{FF2B5EF4-FFF2-40B4-BE49-F238E27FC236}">
                <a16:creationId xmlns:a16="http://schemas.microsoft.com/office/drawing/2014/main" id="{6BFF04DE-E8CF-2771-B7BD-54242E455495}"/>
              </a:ext>
            </a:extLst>
          </p:cNvPr>
          <p:cNvSpPr txBox="1"/>
          <p:nvPr/>
        </p:nvSpPr>
        <p:spPr>
          <a:xfrm>
            <a:off x="575371" y="1576142"/>
            <a:ext cx="10187189" cy="4708981"/>
          </a:xfrm>
          <a:prstGeom prst="rect">
            <a:avLst/>
          </a:prstGeom>
          <a:noFill/>
        </p:spPr>
        <p:txBody>
          <a:bodyPr wrap="square" rtlCol="0">
            <a:spAutoFit/>
          </a:bodyPr>
          <a:lstStyle/>
          <a:p>
            <a:pPr marL="285750" indent="-285750">
              <a:buFont typeface="Arial" panose="020B0604020202020204" pitchFamily="34" charset="0"/>
              <a:buChar char="•"/>
            </a:pPr>
            <a:r>
              <a:rPr lang="nl-NL" sz="2000">
                <a:latin typeface="F37 Ginger" panose="00000500000000000000" pitchFamily="50" charset="0"/>
              </a:rPr>
              <a:t>Dank je wel voor jullie input. </a:t>
            </a:r>
          </a:p>
          <a:p>
            <a:pPr marL="285750" indent="-285750">
              <a:buFont typeface="Arial" panose="020B0604020202020204" pitchFamily="34" charset="0"/>
              <a:buChar char="•"/>
            </a:pPr>
            <a:endParaRPr lang="nl-NL" sz="2000">
              <a:latin typeface="F37 Ginger" panose="00000500000000000000" pitchFamily="50" charset="0"/>
            </a:endParaRPr>
          </a:p>
          <a:p>
            <a:pPr marL="285750" indent="-285750">
              <a:buFont typeface="Arial" panose="020B0604020202020204" pitchFamily="34" charset="0"/>
              <a:buChar char="•"/>
            </a:pPr>
            <a:r>
              <a:rPr lang="nl-NL" sz="2000">
                <a:latin typeface="F37 Ginger" panose="00000500000000000000" pitchFamily="50" charset="0"/>
              </a:rPr>
              <a:t>We sturen jullie achteraf een terugkoppeling toe.</a:t>
            </a:r>
          </a:p>
          <a:p>
            <a:pPr marL="285750" indent="-285750">
              <a:buFont typeface="Arial" panose="020B0604020202020204" pitchFamily="34" charset="0"/>
              <a:buChar char="•"/>
            </a:pPr>
            <a:endParaRPr lang="nl-NL" sz="2000">
              <a:latin typeface="F37 Ginger" panose="00000500000000000000" pitchFamily="50" charset="0"/>
            </a:endParaRPr>
          </a:p>
          <a:p>
            <a:pPr marL="285750" indent="-285750">
              <a:buFont typeface="Arial" panose="020B0604020202020204" pitchFamily="34" charset="0"/>
              <a:buChar char="•"/>
            </a:pPr>
            <a:r>
              <a:rPr lang="nl-NL" sz="2000">
                <a:latin typeface="F37 Ginger" panose="00000500000000000000" pitchFamily="50" charset="0"/>
              </a:rPr>
              <a:t>Mocht je later nog ideeën of vragen hebben, neem dan vooral nog contact op!</a:t>
            </a:r>
          </a:p>
          <a:p>
            <a:endParaRPr lang="nl-NL" sz="2000">
              <a:latin typeface="F37 Ginger" panose="00000500000000000000" pitchFamily="50" charset="0"/>
            </a:endParaRPr>
          </a:p>
          <a:p>
            <a:pPr marL="285750" indent="-285750">
              <a:buFont typeface="Arial" panose="020B0604020202020204" pitchFamily="34" charset="0"/>
              <a:buChar char="•"/>
            </a:pPr>
            <a:endParaRPr lang="nl-NL" sz="2000">
              <a:latin typeface="F37 Ginger" panose="00000500000000000000" pitchFamily="50" charset="0"/>
            </a:endParaRPr>
          </a:p>
          <a:p>
            <a:endParaRPr lang="nl-NL" sz="2000">
              <a:latin typeface="F37 Ginger" panose="00000500000000000000" pitchFamily="50" charset="0"/>
            </a:endParaRPr>
          </a:p>
          <a:p>
            <a:pPr marL="285750" indent="-285750">
              <a:buFont typeface="Arial" panose="020B0604020202020204" pitchFamily="34" charset="0"/>
              <a:buChar char="•"/>
            </a:pPr>
            <a:r>
              <a:rPr lang="nl-NL" sz="2000">
                <a:latin typeface="F37 Ginger" panose="00000500000000000000" pitchFamily="50" charset="0"/>
              </a:rPr>
              <a:t>Heb je nog andere feedback? Gebruik de </a:t>
            </a:r>
            <a:r>
              <a:rPr lang="nl-NL" sz="2000" err="1">
                <a:latin typeface="F37 Ginger" panose="00000500000000000000" pitchFamily="50" charset="0"/>
              </a:rPr>
              <a:t>inputbox</a:t>
            </a:r>
            <a:r>
              <a:rPr lang="nl-NL" sz="2000">
                <a:latin typeface="F37 Ginger" panose="00000500000000000000" pitchFamily="50" charset="0"/>
              </a:rPr>
              <a:t> achterin.</a:t>
            </a:r>
          </a:p>
          <a:p>
            <a:endParaRPr lang="nl-NL" sz="2000">
              <a:latin typeface="F37 Ginger" panose="00000500000000000000" pitchFamily="50" charset="0"/>
            </a:endParaRPr>
          </a:p>
          <a:p>
            <a:endParaRPr lang="nl-NL" sz="2000">
              <a:latin typeface="F37 Ginger" panose="00000500000000000000" pitchFamily="50" charset="0"/>
            </a:endParaRPr>
          </a:p>
          <a:p>
            <a:endParaRPr lang="nl-NL" sz="2000">
              <a:latin typeface="F37 Ginger" panose="00000500000000000000" pitchFamily="50" charset="0"/>
            </a:endParaRPr>
          </a:p>
          <a:p>
            <a:r>
              <a:rPr lang="nl-NL" sz="2000">
                <a:latin typeface="F37 Ginger" panose="00000500000000000000" pitchFamily="50" charset="0"/>
              </a:rPr>
              <a:t>16.20 uur: 	Nadine Haagmans</a:t>
            </a:r>
          </a:p>
          <a:p>
            <a:endParaRPr lang="nl-NL" sz="2000">
              <a:latin typeface="F37 Ginger" panose="00000500000000000000" pitchFamily="50" charset="0"/>
            </a:endParaRPr>
          </a:p>
          <a:p>
            <a:r>
              <a:rPr lang="nl-NL" sz="2000">
                <a:latin typeface="F37 Ginger" panose="00000500000000000000" pitchFamily="50" charset="0"/>
              </a:rPr>
              <a:t>16.30 uur: 	Borrel!</a:t>
            </a:r>
          </a:p>
        </p:txBody>
      </p:sp>
      <p:pic>
        <p:nvPicPr>
          <p:cNvPr id="6" name="Afbeelding 5">
            <a:extLst>
              <a:ext uri="{FF2B5EF4-FFF2-40B4-BE49-F238E27FC236}">
                <a16:creationId xmlns:a16="http://schemas.microsoft.com/office/drawing/2014/main" id="{DE8465D5-E3A0-C8FB-5932-CDE6C5FF42A3}"/>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25395" y="1252371"/>
            <a:ext cx="1952625" cy="714375"/>
          </a:xfrm>
          <a:prstGeom prst="rect">
            <a:avLst/>
          </a:prstGeom>
        </p:spPr>
      </p:pic>
      <p:pic>
        <p:nvPicPr>
          <p:cNvPr id="9" name="Afbeelding 8" descr="Afbeelding met tekst&#10;&#10;Automatisch gegenereerde beschrijving">
            <a:extLst>
              <a:ext uri="{FF2B5EF4-FFF2-40B4-BE49-F238E27FC236}">
                <a16:creationId xmlns:a16="http://schemas.microsoft.com/office/drawing/2014/main" id="{59BB42A2-EED8-A2AF-FB48-A1663C5E2AC1}"/>
              </a:ext>
            </a:extLst>
          </p:cNvPr>
          <p:cNvPicPr>
            <a:picLocks noChangeAspect="1"/>
          </p:cNvPicPr>
          <p:nvPr/>
        </p:nvPicPr>
        <p:blipFill rotWithShape="1">
          <a:blip r:embed="rId5">
            <a:extLst>
              <a:ext uri="{28A0092B-C50C-407E-A947-70E740481C1C}">
                <a14:useLocalDpi xmlns:a14="http://schemas.microsoft.com/office/drawing/2010/main" val="0"/>
              </a:ext>
            </a:extLst>
          </a:blip>
          <a:srcRect l="19062" t="12582" r="59522" b="9098"/>
          <a:stretch/>
        </p:blipFill>
        <p:spPr>
          <a:xfrm>
            <a:off x="9005631" y="3668616"/>
            <a:ext cx="2610998" cy="2616507"/>
          </a:xfrm>
          <a:prstGeom prst="rect">
            <a:avLst/>
          </a:prstGeom>
        </p:spPr>
      </p:pic>
    </p:spTree>
    <p:extLst>
      <p:ext uri="{BB962C8B-B14F-4D97-AF65-F5344CB8AC3E}">
        <p14:creationId xmlns:p14="http://schemas.microsoft.com/office/powerpoint/2010/main" val="2320382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DFD03E5A-3B86-BAC5-5BAF-1277AA890B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1"/>
            <a:ext cx="12192000" cy="1186470"/>
          </a:xfrm>
          <a:prstGeom prst="rect">
            <a:avLst/>
          </a:prstGeom>
        </p:spPr>
      </p:pic>
      <p:pic>
        <p:nvPicPr>
          <p:cNvPr id="5" name="Afbeelding 4" descr="Afbeelding met tekst, illustratie&#10;&#10;Automatisch gegenereerde beschrijving">
            <a:extLst>
              <a:ext uri="{FF2B5EF4-FFF2-40B4-BE49-F238E27FC236}">
                <a16:creationId xmlns:a16="http://schemas.microsoft.com/office/drawing/2014/main" id="{50DFB901-A150-A02A-598F-4118F8CB5B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4240" y="423089"/>
            <a:ext cx="2533780" cy="368319"/>
          </a:xfrm>
          <a:prstGeom prst="rect">
            <a:avLst/>
          </a:prstGeom>
        </p:spPr>
      </p:pic>
      <p:sp>
        <p:nvSpPr>
          <p:cNvPr id="7" name="Tekstvak 6">
            <a:extLst>
              <a:ext uri="{FF2B5EF4-FFF2-40B4-BE49-F238E27FC236}">
                <a16:creationId xmlns:a16="http://schemas.microsoft.com/office/drawing/2014/main" id="{B1545166-6103-923C-8C39-6E201A6190CF}"/>
              </a:ext>
            </a:extLst>
          </p:cNvPr>
          <p:cNvSpPr txBox="1"/>
          <p:nvPr/>
        </p:nvSpPr>
        <p:spPr>
          <a:xfrm>
            <a:off x="433005" y="281796"/>
            <a:ext cx="6548820" cy="584775"/>
          </a:xfrm>
          <a:prstGeom prst="rect">
            <a:avLst/>
          </a:prstGeom>
          <a:noFill/>
        </p:spPr>
        <p:txBody>
          <a:bodyPr wrap="square" rtlCol="0">
            <a:spAutoFit/>
          </a:bodyPr>
          <a:lstStyle/>
          <a:p>
            <a:r>
              <a:rPr lang="nl-NL" sz="3200">
                <a:solidFill>
                  <a:schemeClr val="bg1"/>
                </a:solidFill>
                <a:latin typeface="F37 Ginger" panose="00000500000000000000" pitchFamily="50" charset="0"/>
              </a:rPr>
              <a:t>Programma  </a:t>
            </a:r>
          </a:p>
        </p:txBody>
      </p:sp>
      <p:sp>
        <p:nvSpPr>
          <p:cNvPr id="6" name="Tekstvak 5">
            <a:extLst>
              <a:ext uri="{FF2B5EF4-FFF2-40B4-BE49-F238E27FC236}">
                <a16:creationId xmlns:a16="http://schemas.microsoft.com/office/drawing/2014/main" id="{DD813D48-7B12-5BAC-5268-DBF4E5209EC7}"/>
              </a:ext>
            </a:extLst>
          </p:cNvPr>
          <p:cNvSpPr txBox="1"/>
          <p:nvPr/>
        </p:nvSpPr>
        <p:spPr>
          <a:xfrm>
            <a:off x="521970" y="1609558"/>
            <a:ext cx="8058150" cy="4186659"/>
          </a:xfrm>
          <a:prstGeom prst="rect">
            <a:avLst/>
          </a:prstGeom>
          <a:noFill/>
        </p:spPr>
        <p:txBody>
          <a:bodyPr wrap="square" rtlCol="0">
            <a:spAutoFit/>
          </a:bodyPr>
          <a:lstStyle/>
          <a:p>
            <a:pPr marL="285750" indent="-285750">
              <a:lnSpc>
                <a:spcPct val="150000"/>
              </a:lnSpc>
              <a:spcAft>
                <a:spcPts val="3600"/>
              </a:spcAft>
              <a:buFont typeface="Wingdings" panose="05000000000000000000" pitchFamily="2" charset="2"/>
              <a:buChar char="§"/>
            </a:pPr>
            <a:r>
              <a:rPr lang="nl-NL" sz="2400">
                <a:latin typeface="F37 Ginger Light" panose="00000500000000000000" pitchFamily="50" charset="0"/>
              </a:rPr>
              <a:t>Rondje kennismaken</a:t>
            </a:r>
          </a:p>
          <a:p>
            <a:pPr marL="285750" indent="-285750">
              <a:lnSpc>
                <a:spcPct val="150000"/>
              </a:lnSpc>
              <a:spcAft>
                <a:spcPts val="3600"/>
              </a:spcAft>
              <a:buFont typeface="Wingdings" panose="05000000000000000000" pitchFamily="2" charset="2"/>
              <a:buChar char="§"/>
            </a:pPr>
            <a:r>
              <a:rPr lang="nl-NL" sz="2400">
                <a:latin typeface="F37 Ginger Light" panose="00000500000000000000" pitchFamily="50" charset="0"/>
              </a:rPr>
              <a:t>Welkomstpresentaties Onderwijsloket en Voion: aanleiding, doel en context van vandaag</a:t>
            </a:r>
          </a:p>
          <a:p>
            <a:pPr marL="285750" indent="-285750">
              <a:lnSpc>
                <a:spcPct val="150000"/>
              </a:lnSpc>
              <a:spcAft>
                <a:spcPts val="3600"/>
              </a:spcAft>
              <a:buFont typeface="Wingdings" panose="05000000000000000000" pitchFamily="2" charset="2"/>
              <a:buChar char="§"/>
            </a:pPr>
            <a:r>
              <a:rPr lang="nl-NL" sz="2400">
                <a:latin typeface="F37 Ginger Light" panose="00000500000000000000" pitchFamily="50" charset="0"/>
              </a:rPr>
              <a:t>Werkvorm: ‘De ideale klantreis van een overstapper’</a:t>
            </a:r>
            <a:r>
              <a:rPr lang="nl-NL" sz="2400" b="1">
                <a:latin typeface="F37 Ginger Light" panose="00000500000000000000" pitchFamily="50" charset="0"/>
              </a:rPr>
              <a:t> </a:t>
            </a:r>
            <a:endParaRPr lang="nl-NL" sz="2400">
              <a:latin typeface="F37 Ginger Light" panose="00000500000000000000" pitchFamily="50" charset="0"/>
            </a:endParaRPr>
          </a:p>
          <a:p>
            <a:pPr marL="285750" indent="-285750">
              <a:lnSpc>
                <a:spcPct val="150000"/>
              </a:lnSpc>
              <a:spcAft>
                <a:spcPts val="3600"/>
              </a:spcAft>
              <a:buFont typeface="Wingdings" panose="05000000000000000000" pitchFamily="2" charset="2"/>
              <a:buChar char="§"/>
            </a:pPr>
            <a:r>
              <a:rPr lang="nl-NL" sz="2400">
                <a:latin typeface="F37 Ginger Light" panose="00000500000000000000" pitchFamily="50" charset="0"/>
              </a:rPr>
              <a:t>Afronding en borrel</a:t>
            </a:r>
          </a:p>
        </p:txBody>
      </p:sp>
      <p:pic>
        <p:nvPicPr>
          <p:cNvPr id="8" name="Afbeelding 7">
            <a:extLst>
              <a:ext uri="{FF2B5EF4-FFF2-40B4-BE49-F238E27FC236}">
                <a16:creationId xmlns:a16="http://schemas.microsoft.com/office/drawing/2014/main" id="{820C872F-C662-DFF3-3A8B-044055DF44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342895" y="2496030"/>
            <a:ext cx="3449055" cy="3134214"/>
          </a:xfrm>
          <a:prstGeom prst="rect">
            <a:avLst/>
          </a:prstGeom>
        </p:spPr>
      </p:pic>
      <p:pic>
        <p:nvPicPr>
          <p:cNvPr id="9" name="Afbeelding 8">
            <a:extLst>
              <a:ext uri="{FF2B5EF4-FFF2-40B4-BE49-F238E27FC236}">
                <a16:creationId xmlns:a16="http://schemas.microsoft.com/office/drawing/2014/main" id="{ED6AB113-426B-1DFD-1481-3281AAB9C4C9}"/>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25395" y="1252371"/>
            <a:ext cx="1952625" cy="714375"/>
          </a:xfrm>
          <a:prstGeom prst="rect">
            <a:avLst/>
          </a:prstGeom>
        </p:spPr>
      </p:pic>
    </p:spTree>
    <p:extLst>
      <p:ext uri="{BB962C8B-B14F-4D97-AF65-F5344CB8AC3E}">
        <p14:creationId xmlns:p14="http://schemas.microsoft.com/office/powerpoint/2010/main" val="1339412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DFD03E5A-3B86-BAC5-5BAF-1277AA890B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1"/>
            <a:ext cx="12192000" cy="1186470"/>
          </a:xfrm>
          <a:prstGeom prst="rect">
            <a:avLst/>
          </a:prstGeom>
        </p:spPr>
      </p:pic>
      <p:pic>
        <p:nvPicPr>
          <p:cNvPr id="5" name="Afbeelding 4" descr="Afbeelding met tekst, illustratie&#10;&#10;Automatisch gegenereerde beschrijving">
            <a:extLst>
              <a:ext uri="{FF2B5EF4-FFF2-40B4-BE49-F238E27FC236}">
                <a16:creationId xmlns:a16="http://schemas.microsoft.com/office/drawing/2014/main" id="{50DFB901-A150-A02A-598F-4118F8CB5B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4240" y="423089"/>
            <a:ext cx="2533780" cy="368319"/>
          </a:xfrm>
          <a:prstGeom prst="rect">
            <a:avLst/>
          </a:prstGeom>
        </p:spPr>
      </p:pic>
      <p:sp>
        <p:nvSpPr>
          <p:cNvPr id="7" name="Tekstvak 6">
            <a:extLst>
              <a:ext uri="{FF2B5EF4-FFF2-40B4-BE49-F238E27FC236}">
                <a16:creationId xmlns:a16="http://schemas.microsoft.com/office/drawing/2014/main" id="{B1545166-6103-923C-8C39-6E201A6190CF}"/>
              </a:ext>
            </a:extLst>
          </p:cNvPr>
          <p:cNvSpPr txBox="1"/>
          <p:nvPr/>
        </p:nvSpPr>
        <p:spPr>
          <a:xfrm>
            <a:off x="433005" y="281796"/>
            <a:ext cx="6548820" cy="584775"/>
          </a:xfrm>
          <a:prstGeom prst="rect">
            <a:avLst/>
          </a:prstGeom>
          <a:noFill/>
        </p:spPr>
        <p:txBody>
          <a:bodyPr wrap="square" rtlCol="0">
            <a:spAutoFit/>
          </a:bodyPr>
          <a:lstStyle/>
          <a:p>
            <a:r>
              <a:rPr lang="nl-NL" sz="3200">
                <a:solidFill>
                  <a:schemeClr val="bg1"/>
                </a:solidFill>
                <a:latin typeface="F37 Ginger" panose="00000500000000000000" pitchFamily="50" charset="0"/>
              </a:rPr>
              <a:t>Even kennismaken</a:t>
            </a:r>
          </a:p>
        </p:txBody>
      </p:sp>
      <p:sp>
        <p:nvSpPr>
          <p:cNvPr id="6" name="Tekstvak 5">
            <a:extLst>
              <a:ext uri="{FF2B5EF4-FFF2-40B4-BE49-F238E27FC236}">
                <a16:creationId xmlns:a16="http://schemas.microsoft.com/office/drawing/2014/main" id="{DD813D48-7B12-5BAC-5268-DBF4E5209EC7}"/>
              </a:ext>
            </a:extLst>
          </p:cNvPr>
          <p:cNvSpPr txBox="1"/>
          <p:nvPr/>
        </p:nvSpPr>
        <p:spPr>
          <a:xfrm>
            <a:off x="613980" y="1609558"/>
            <a:ext cx="8058150" cy="3150350"/>
          </a:xfrm>
          <a:prstGeom prst="rect">
            <a:avLst/>
          </a:prstGeom>
          <a:noFill/>
        </p:spPr>
        <p:txBody>
          <a:bodyPr wrap="square" rtlCol="0">
            <a:spAutoFit/>
          </a:bodyPr>
          <a:lstStyle/>
          <a:p>
            <a:pPr>
              <a:lnSpc>
                <a:spcPct val="150000"/>
              </a:lnSpc>
            </a:pPr>
            <a:r>
              <a:rPr lang="nl-NL" sz="2800" b="1">
                <a:latin typeface="F37 Ginger" panose="00000500000000000000" pitchFamily="50" charset="0"/>
              </a:rPr>
              <a:t>Rondje kennismaken </a:t>
            </a:r>
          </a:p>
          <a:p>
            <a:pPr>
              <a:lnSpc>
                <a:spcPct val="150000"/>
              </a:lnSpc>
            </a:pPr>
            <a:endParaRPr lang="nl-NL" sz="2000">
              <a:latin typeface="F37 Ginger" panose="00000500000000000000" pitchFamily="50" charset="0"/>
            </a:endParaRPr>
          </a:p>
          <a:p>
            <a:pPr marL="342900" indent="-342900">
              <a:lnSpc>
                <a:spcPct val="150000"/>
              </a:lnSpc>
              <a:spcAft>
                <a:spcPts val="2400"/>
              </a:spcAft>
              <a:buFont typeface="Wingdings" panose="05000000000000000000" pitchFamily="2" charset="2"/>
              <a:buChar char="Ø"/>
            </a:pPr>
            <a:r>
              <a:rPr lang="nl-NL" sz="2000">
                <a:latin typeface="F37 Ginger Light" panose="00000500000000000000" pitchFamily="50" charset="0"/>
              </a:rPr>
              <a:t>Wie ben je?</a:t>
            </a:r>
          </a:p>
          <a:p>
            <a:pPr marL="342900" indent="-342900">
              <a:lnSpc>
                <a:spcPct val="150000"/>
              </a:lnSpc>
              <a:spcAft>
                <a:spcPts val="2400"/>
              </a:spcAft>
              <a:buFont typeface="Wingdings" panose="05000000000000000000" pitchFamily="2" charset="2"/>
              <a:buChar char="Ø"/>
            </a:pPr>
            <a:r>
              <a:rPr lang="nl-NL" sz="2000">
                <a:latin typeface="F37 Ginger Light" panose="00000500000000000000" pitchFamily="50" charset="0"/>
              </a:rPr>
              <a:t>Bij welk regioloket of regio-initiatief werk je? </a:t>
            </a:r>
          </a:p>
          <a:p>
            <a:pPr marL="342900" indent="-342900">
              <a:lnSpc>
                <a:spcPct val="150000"/>
              </a:lnSpc>
              <a:spcAft>
                <a:spcPts val="2400"/>
              </a:spcAft>
              <a:buFont typeface="Wingdings" panose="05000000000000000000" pitchFamily="2" charset="2"/>
              <a:buChar char="Ø"/>
            </a:pPr>
            <a:r>
              <a:rPr lang="nl-NL" sz="2000">
                <a:latin typeface="F37 Ginger Light" panose="00000500000000000000" pitchFamily="50" charset="0"/>
              </a:rPr>
              <a:t>Wat hoop je vandaag te halen en te brengen?  </a:t>
            </a:r>
          </a:p>
        </p:txBody>
      </p:sp>
      <p:pic>
        <p:nvPicPr>
          <p:cNvPr id="10" name="Afbeelding 9">
            <a:extLst>
              <a:ext uri="{FF2B5EF4-FFF2-40B4-BE49-F238E27FC236}">
                <a16:creationId xmlns:a16="http://schemas.microsoft.com/office/drawing/2014/main" id="{04AC3E28-2480-C933-4B31-04ADAA24E618}"/>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25395" y="1252371"/>
            <a:ext cx="1952625" cy="714375"/>
          </a:xfrm>
          <a:prstGeom prst="rect">
            <a:avLst/>
          </a:prstGeom>
        </p:spPr>
      </p:pic>
      <p:pic>
        <p:nvPicPr>
          <p:cNvPr id="12" name="Afbeelding 11">
            <a:extLst>
              <a:ext uri="{FF2B5EF4-FFF2-40B4-BE49-F238E27FC236}">
                <a16:creationId xmlns:a16="http://schemas.microsoft.com/office/drawing/2014/main" id="{2109139B-0143-9154-73A4-D72A4A3E81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75703" y="2940679"/>
            <a:ext cx="2870854" cy="3391673"/>
          </a:xfrm>
          <a:prstGeom prst="rect">
            <a:avLst/>
          </a:prstGeom>
        </p:spPr>
      </p:pic>
    </p:spTree>
    <p:extLst>
      <p:ext uri="{BB962C8B-B14F-4D97-AF65-F5344CB8AC3E}">
        <p14:creationId xmlns:p14="http://schemas.microsoft.com/office/powerpoint/2010/main" val="3733288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DFD03E5A-3B86-BAC5-5BAF-1277AA890B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1"/>
            <a:ext cx="12192000" cy="1186470"/>
          </a:xfrm>
          <a:prstGeom prst="rect">
            <a:avLst/>
          </a:prstGeom>
        </p:spPr>
      </p:pic>
      <p:pic>
        <p:nvPicPr>
          <p:cNvPr id="5" name="Afbeelding 4" descr="Afbeelding met tekst, illustratie&#10;&#10;Automatisch gegenereerde beschrijving">
            <a:extLst>
              <a:ext uri="{FF2B5EF4-FFF2-40B4-BE49-F238E27FC236}">
                <a16:creationId xmlns:a16="http://schemas.microsoft.com/office/drawing/2014/main" id="{50DFB901-A150-A02A-598F-4118F8CB5B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4240" y="423089"/>
            <a:ext cx="2533780" cy="368319"/>
          </a:xfrm>
          <a:prstGeom prst="rect">
            <a:avLst/>
          </a:prstGeom>
        </p:spPr>
      </p:pic>
      <p:sp>
        <p:nvSpPr>
          <p:cNvPr id="7" name="Tekstvak 6">
            <a:extLst>
              <a:ext uri="{FF2B5EF4-FFF2-40B4-BE49-F238E27FC236}">
                <a16:creationId xmlns:a16="http://schemas.microsoft.com/office/drawing/2014/main" id="{B1545166-6103-923C-8C39-6E201A6190CF}"/>
              </a:ext>
            </a:extLst>
          </p:cNvPr>
          <p:cNvSpPr txBox="1"/>
          <p:nvPr/>
        </p:nvSpPr>
        <p:spPr>
          <a:xfrm>
            <a:off x="433005" y="281796"/>
            <a:ext cx="6548820" cy="584775"/>
          </a:xfrm>
          <a:prstGeom prst="rect">
            <a:avLst/>
          </a:prstGeom>
          <a:noFill/>
        </p:spPr>
        <p:txBody>
          <a:bodyPr wrap="square" rtlCol="0">
            <a:spAutoFit/>
          </a:bodyPr>
          <a:lstStyle/>
          <a:p>
            <a:r>
              <a:rPr lang="nl-NL" sz="3200">
                <a:solidFill>
                  <a:schemeClr val="bg1"/>
                </a:solidFill>
                <a:latin typeface="F37 Ginger" panose="00000500000000000000" pitchFamily="50" charset="0"/>
              </a:rPr>
              <a:t>Aanleiding, doel en context</a:t>
            </a:r>
          </a:p>
        </p:txBody>
      </p:sp>
      <p:sp>
        <p:nvSpPr>
          <p:cNvPr id="6" name="Tekstvak 5">
            <a:extLst>
              <a:ext uri="{FF2B5EF4-FFF2-40B4-BE49-F238E27FC236}">
                <a16:creationId xmlns:a16="http://schemas.microsoft.com/office/drawing/2014/main" id="{DD813D48-7B12-5BAC-5268-DBF4E5209EC7}"/>
              </a:ext>
            </a:extLst>
          </p:cNvPr>
          <p:cNvSpPr txBox="1"/>
          <p:nvPr/>
        </p:nvSpPr>
        <p:spPr>
          <a:xfrm>
            <a:off x="433005" y="1883673"/>
            <a:ext cx="10947504" cy="4258089"/>
          </a:xfrm>
          <a:prstGeom prst="rect">
            <a:avLst/>
          </a:prstGeom>
          <a:noFill/>
        </p:spPr>
        <p:txBody>
          <a:bodyPr wrap="square" rtlCol="0">
            <a:spAutoFit/>
          </a:bodyPr>
          <a:lstStyle/>
          <a:p>
            <a:pPr>
              <a:lnSpc>
                <a:spcPct val="150000"/>
              </a:lnSpc>
              <a:spcAft>
                <a:spcPts val="600"/>
              </a:spcAft>
            </a:pPr>
            <a:r>
              <a:rPr lang="nl-NL" b="1">
                <a:latin typeface="F37 Ginger Light" panose="00000500000000000000" pitchFamily="50" charset="0"/>
              </a:rPr>
              <a:t>Opdracht van het Onderwijsloket</a:t>
            </a:r>
            <a:endParaRPr lang="nl-NL">
              <a:latin typeface="F37 Ginger Light" panose="00000500000000000000" pitchFamily="50" charset="0"/>
            </a:endParaRPr>
          </a:p>
          <a:p>
            <a:pPr marL="285750" indent="-285750">
              <a:lnSpc>
                <a:spcPct val="150000"/>
              </a:lnSpc>
              <a:spcAft>
                <a:spcPts val="600"/>
              </a:spcAft>
              <a:buFont typeface="Wingdings" panose="05000000000000000000" pitchFamily="2" charset="2"/>
              <a:buChar char="Ø"/>
            </a:pPr>
            <a:r>
              <a:rPr lang="nl-NL" sz="1400">
                <a:latin typeface="F37 Ginger Light" panose="00000500000000000000" pitchFamily="50" charset="0"/>
              </a:rPr>
              <a:t>Informeren en adviseren van potentiële overstappers over werken in het onderwijs, vaak in de allereerste oriëntatiefase.</a:t>
            </a:r>
          </a:p>
          <a:p>
            <a:pPr marL="285750" indent="-285750">
              <a:lnSpc>
                <a:spcPct val="150000"/>
              </a:lnSpc>
              <a:spcAft>
                <a:spcPts val="600"/>
              </a:spcAft>
              <a:buFont typeface="Wingdings" panose="05000000000000000000" pitchFamily="2" charset="2"/>
              <a:buChar char="Ø"/>
            </a:pPr>
            <a:r>
              <a:rPr lang="nl-NL" sz="1400">
                <a:latin typeface="F37 Ginger Light" panose="00000500000000000000" pitchFamily="50" charset="0"/>
              </a:rPr>
              <a:t>Signaleren van knelpunten en kansen rondom een soepele klantreis en dat delen met het netwerk.</a:t>
            </a:r>
            <a:endParaRPr lang="nl-NL" b="1">
              <a:latin typeface="F37 Ginger Light" panose="00000500000000000000" pitchFamily="50" charset="0"/>
            </a:endParaRPr>
          </a:p>
          <a:p>
            <a:pPr>
              <a:lnSpc>
                <a:spcPct val="150000"/>
              </a:lnSpc>
              <a:spcAft>
                <a:spcPts val="600"/>
              </a:spcAft>
            </a:pPr>
            <a:endParaRPr lang="nl-NL" b="1">
              <a:latin typeface="F37 Ginger Light" panose="00000500000000000000" pitchFamily="50" charset="0"/>
            </a:endParaRPr>
          </a:p>
          <a:p>
            <a:pPr>
              <a:lnSpc>
                <a:spcPct val="150000"/>
              </a:lnSpc>
              <a:spcAft>
                <a:spcPts val="600"/>
              </a:spcAft>
            </a:pPr>
            <a:r>
              <a:rPr lang="nl-NL" b="1">
                <a:latin typeface="F37 Ginger Light" panose="00000500000000000000" pitchFamily="50" charset="0"/>
              </a:rPr>
              <a:t>Aanleiding voor de bijeenkomst van vandaag</a:t>
            </a:r>
          </a:p>
          <a:p>
            <a:pPr marL="285750" indent="-285750">
              <a:lnSpc>
                <a:spcPct val="150000"/>
              </a:lnSpc>
              <a:spcAft>
                <a:spcPts val="600"/>
              </a:spcAft>
              <a:buFont typeface="Wingdings" panose="05000000000000000000" pitchFamily="2" charset="2"/>
              <a:buChar char="Ø"/>
            </a:pPr>
            <a:r>
              <a:rPr lang="nl-NL" sz="1400">
                <a:latin typeface="F37 Ginger Light" panose="00000500000000000000" pitchFamily="50" charset="0"/>
              </a:rPr>
              <a:t>Het Onderwijsloket draagt bij aan een stukje van de reis van een overstapper.</a:t>
            </a:r>
          </a:p>
          <a:p>
            <a:pPr marL="285750" indent="-285750">
              <a:lnSpc>
                <a:spcPct val="150000"/>
              </a:lnSpc>
              <a:spcAft>
                <a:spcPts val="600"/>
              </a:spcAft>
              <a:buFont typeface="Wingdings" panose="05000000000000000000" pitchFamily="2" charset="2"/>
              <a:buChar char="Ø"/>
            </a:pPr>
            <a:r>
              <a:rPr lang="nl-NL" sz="1400">
                <a:latin typeface="F37 Ginger Light" panose="00000500000000000000" pitchFamily="50" charset="0"/>
              </a:rPr>
              <a:t>Jullie ook. </a:t>
            </a:r>
          </a:p>
          <a:p>
            <a:pPr marL="285750" indent="-285750">
              <a:lnSpc>
                <a:spcPct val="150000"/>
              </a:lnSpc>
              <a:spcAft>
                <a:spcPts val="600"/>
              </a:spcAft>
              <a:buFont typeface="Wingdings" panose="05000000000000000000" pitchFamily="2" charset="2"/>
              <a:buChar char="Ø"/>
            </a:pPr>
            <a:r>
              <a:rPr lang="nl-NL" sz="1400">
                <a:latin typeface="F37 Ginger Light" panose="00000500000000000000" pitchFamily="50" charset="0"/>
              </a:rPr>
              <a:t>We hebben steeds meer inzicht in wat er nodig is om de gehele reis soepel te laten verlopen.</a:t>
            </a:r>
          </a:p>
          <a:p>
            <a:pPr marL="285750" indent="-285750">
              <a:lnSpc>
                <a:spcPct val="150000"/>
              </a:lnSpc>
              <a:spcAft>
                <a:spcPts val="600"/>
              </a:spcAft>
              <a:buFont typeface="Wingdings" panose="05000000000000000000" pitchFamily="2" charset="2"/>
              <a:buChar char="Ø"/>
            </a:pPr>
            <a:r>
              <a:rPr lang="nl-NL" sz="1400">
                <a:latin typeface="F37 Ginger Light" panose="00000500000000000000" pitchFamily="50" charset="0"/>
              </a:rPr>
              <a:t>Jullie ook.</a:t>
            </a:r>
          </a:p>
          <a:p>
            <a:pPr marL="285750" indent="-285750">
              <a:lnSpc>
                <a:spcPct val="150000"/>
              </a:lnSpc>
              <a:spcAft>
                <a:spcPts val="600"/>
              </a:spcAft>
              <a:buFont typeface="Wingdings" panose="05000000000000000000" pitchFamily="2" charset="2"/>
              <a:buChar char="Ø"/>
            </a:pPr>
            <a:r>
              <a:rPr lang="nl-NL" sz="1400">
                <a:latin typeface="F37 Ginger Light" panose="00000500000000000000" pitchFamily="50" charset="0"/>
              </a:rPr>
              <a:t>We willen </a:t>
            </a:r>
            <a:r>
              <a:rPr lang="nl-NL" sz="1400">
                <a:effectLst>
                  <a:outerShdw blurRad="38100" dist="38100" dir="2700000" algn="tl">
                    <a:srgbClr val="000000">
                      <a:alpha val="43137"/>
                    </a:srgbClr>
                  </a:outerShdw>
                </a:effectLst>
                <a:latin typeface="F37 Ginger Light" panose="00000500000000000000" pitchFamily="50" charset="0"/>
              </a:rPr>
              <a:t>samen</a:t>
            </a:r>
            <a:r>
              <a:rPr lang="nl-NL" sz="1400">
                <a:latin typeface="F37 Ginger Light" panose="00000500000000000000" pitchFamily="50" charset="0"/>
              </a:rPr>
              <a:t>, landelijk en regionaal, een doorontwikkeling van de klantreis van een overstapper realiseren. </a:t>
            </a:r>
          </a:p>
        </p:txBody>
      </p:sp>
      <p:pic>
        <p:nvPicPr>
          <p:cNvPr id="8" name="Afbeelding 7">
            <a:extLst>
              <a:ext uri="{FF2B5EF4-FFF2-40B4-BE49-F238E27FC236}">
                <a16:creationId xmlns:a16="http://schemas.microsoft.com/office/drawing/2014/main" id="{7B862B35-E2E5-89FA-B987-46C36B83F270}"/>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25395" y="1252371"/>
            <a:ext cx="1952625" cy="714375"/>
          </a:xfrm>
          <a:prstGeom prst="rect">
            <a:avLst/>
          </a:prstGeom>
        </p:spPr>
      </p:pic>
    </p:spTree>
    <p:extLst>
      <p:ext uri="{BB962C8B-B14F-4D97-AF65-F5344CB8AC3E}">
        <p14:creationId xmlns:p14="http://schemas.microsoft.com/office/powerpoint/2010/main" val="2097639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Rechte verbindingslijn 29">
            <a:extLst>
              <a:ext uri="{FF2B5EF4-FFF2-40B4-BE49-F238E27FC236}">
                <a16:creationId xmlns:a16="http://schemas.microsoft.com/office/drawing/2014/main" id="{B2624BD8-491D-37EF-4812-A39602AF4292}"/>
              </a:ext>
            </a:extLst>
          </p:cNvPr>
          <p:cNvCxnSpPr>
            <a:cxnSpLocks/>
          </p:cNvCxnSpPr>
          <p:nvPr/>
        </p:nvCxnSpPr>
        <p:spPr>
          <a:xfrm flipV="1">
            <a:off x="9684913" y="4211392"/>
            <a:ext cx="682580" cy="991673"/>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4" name="Rechte verbindingslijn 33">
            <a:extLst>
              <a:ext uri="{FF2B5EF4-FFF2-40B4-BE49-F238E27FC236}">
                <a16:creationId xmlns:a16="http://schemas.microsoft.com/office/drawing/2014/main" id="{7EE62FF8-80D5-E5D3-5D80-3FB3D5FCAA2B}"/>
              </a:ext>
            </a:extLst>
          </p:cNvPr>
          <p:cNvCxnSpPr>
            <a:cxnSpLocks/>
          </p:cNvCxnSpPr>
          <p:nvPr/>
        </p:nvCxnSpPr>
        <p:spPr>
          <a:xfrm>
            <a:off x="9672034" y="5228822"/>
            <a:ext cx="772732" cy="1056068"/>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4" name="Afbeelding 3">
            <a:extLst>
              <a:ext uri="{FF2B5EF4-FFF2-40B4-BE49-F238E27FC236}">
                <a16:creationId xmlns:a16="http://schemas.microsoft.com/office/drawing/2014/main" id="{DFD03E5A-3B86-BAC5-5BAF-1277AA890B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1"/>
            <a:ext cx="12192000" cy="1186470"/>
          </a:xfrm>
          <a:prstGeom prst="rect">
            <a:avLst/>
          </a:prstGeom>
        </p:spPr>
      </p:pic>
      <p:pic>
        <p:nvPicPr>
          <p:cNvPr id="5" name="Afbeelding 4" descr="Afbeelding met tekst, illustratie&#10;&#10;Automatisch gegenereerde beschrijving">
            <a:extLst>
              <a:ext uri="{FF2B5EF4-FFF2-40B4-BE49-F238E27FC236}">
                <a16:creationId xmlns:a16="http://schemas.microsoft.com/office/drawing/2014/main" id="{50DFB901-A150-A02A-598F-4118F8CB5B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4240" y="423089"/>
            <a:ext cx="2533780" cy="368319"/>
          </a:xfrm>
          <a:prstGeom prst="rect">
            <a:avLst/>
          </a:prstGeom>
        </p:spPr>
      </p:pic>
      <p:sp>
        <p:nvSpPr>
          <p:cNvPr id="7" name="Tekstvak 6">
            <a:extLst>
              <a:ext uri="{FF2B5EF4-FFF2-40B4-BE49-F238E27FC236}">
                <a16:creationId xmlns:a16="http://schemas.microsoft.com/office/drawing/2014/main" id="{B1545166-6103-923C-8C39-6E201A6190CF}"/>
              </a:ext>
            </a:extLst>
          </p:cNvPr>
          <p:cNvSpPr txBox="1"/>
          <p:nvPr/>
        </p:nvSpPr>
        <p:spPr>
          <a:xfrm>
            <a:off x="433005" y="281796"/>
            <a:ext cx="6548820" cy="584775"/>
          </a:xfrm>
          <a:prstGeom prst="rect">
            <a:avLst/>
          </a:prstGeom>
          <a:noFill/>
        </p:spPr>
        <p:txBody>
          <a:bodyPr wrap="square" rtlCol="0">
            <a:spAutoFit/>
          </a:bodyPr>
          <a:lstStyle/>
          <a:p>
            <a:r>
              <a:rPr lang="nl-NL" sz="3200">
                <a:solidFill>
                  <a:schemeClr val="bg1"/>
                </a:solidFill>
                <a:latin typeface="F37 Ginger" panose="00000500000000000000" pitchFamily="50" charset="0"/>
              </a:rPr>
              <a:t>Aanleiding, doel en context</a:t>
            </a:r>
          </a:p>
        </p:txBody>
      </p:sp>
      <p:sp>
        <p:nvSpPr>
          <p:cNvPr id="6" name="Tekstvak 5">
            <a:extLst>
              <a:ext uri="{FF2B5EF4-FFF2-40B4-BE49-F238E27FC236}">
                <a16:creationId xmlns:a16="http://schemas.microsoft.com/office/drawing/2014/main" id="{DD813D48-7B12-5BAC-5268-DBF4E5209EC7}"/>
              </a:ext>
            </a:extLst>
          </p:cNvPr>
          <p:cNvSpPr txBox="1"/>
          <p:nvPr/>
        </p:nvSpPr>
        <p:spPr>
          <a:xfrm>
            <a:off x="433004" y="2119929"/>
            <a:ext cx="11300191" cy="877869"/>
          </a:xfrm>
          <a:prstGeom prst="rect">
            <a:avLst/>
          </a:prstGeom>
          <a:noFill/>
        </p:spPr>
        <p:txBody>
          <a:bodyPr wrap="square" rtlCol="0">
            <a:spAutoFit/>
          </a:bodyPr>
          <a:lstStyle/>
          <a:p>
            <a:pPr>
              <a:lnSpc>
                <a:spcPct val="150000"/>
              </a:lnSpc>
            </a:pPr>
            <a:r>
              <a:rPr lang="nl-NL">
                <a:latin typeface="F37 Ginger Light" panose="00000500000000000000" pitchFamily="50" charset="0"/>
              </a:rPr>
              <a:t>Samen hebben we dus steeds meer inzicht in wat er nodig is om de gehele reis soepel te laten verlopen. </a:t>
            </a:r>
          </a:p>
          <a:p>
            <a:pPr>
              <a:lnSpc>
                <a:spcPct val="150000"/>
              </a:lnSpc>
            </a:pPr>
            <a:r>
              <a:rPr lang="nl-NL">
                <a:latin typeface="F37 Ginger Light" panose="00000500000000000000" pitchFamily="50" charset="0"/>
              </a:rPr>
              <a:t>Hoe? Door in kaart te brengen wat de route is die een overstapper ideaal gezien aflegt.</a:t>
            </a:r>
          </a:p>
        </p:txBody>
      </p:sp>
      <p:cxnSp>
        <p:nvCxnSpPr>
          <p:cNvPr id="3" name="Rechte verbindingslijn 2">
            <a:extLst>
              <a:ext uri="{FF2B5EF4-FFF2-40B4-BE49-F238E27FC236}">
                <a16:creationId xmlns:a16="http://schemas.microsoft.com/office/drawing/2014/main" id="{EB668954-DB32-E8B3-6E13-C54F1352F23B}"/>
              </a:ext>
            </a:extLst>
          </p:cNvPr>
          <p:cNvCxnSpPr>
            <a:cxnSpLocks/>
          </p:cNvCxnSpPr>
          <p:nvPr/>
        </p:nvCxnSpPr>
        <p:spPr>
          <a:xfrm>
            <a:off x="813058" y="5216577"/>
            <a:ext cx="9638676" cy="0"/>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11" name="Afbeelding 10" descr="Afbeelding met tekst&#10;&#10;Automatisch gegenereerde beschrijving">
            <a:extLst>
              <a:ext uri="{FF2B5EF4-FFF2-40B4-BE49-F238E27FC236}">
                <a16:creationId xmlns:a16="http://schemas.microsoft.com/office/drawing/2014/main" id="{FE015875-68A9-52B6-0035-4C8B94F37CAE}"/>
              </a:ext>
            </a:extLst>
          </p:cNvPr>
          <p:cNvPicPr>
            <a:picLocks noChangeAspect="1"/>
          </p:cNvPicPr>
          <p:nvPr/>
        </p:nvPicPr>
        <p:blipFill rotWithShape="1">
          <a:blip r:embed="rId4">
            <a:extLst>
              <a:ext uri="{28A0092B-C50C-407E-A947-70E740481C1C}">
                <a14:useLocalDpi xmlns:a14="http://schemas.microsoft.com/office/drawing/2010/main" val="0"/>
              </a:ext>
            </a:extLst>
          </a:blip>
          <a:srcRect r="83906"/>
          <a:stretch/>
        </p:blipFill>
        <p:spPr>
          <a:xfrm>
            <a:off x="762269" y="4250027"/>
            <a:ext cx="1001046" cy="887659"/>
          </a:xfrm>
          <a:prstGeom prst="rect">
            <a:avLst/>
          </a:prstGeom>
        </p:spPr>
      </p:pic>
      <p:sp>
        <p:nvSpPr>
          <p:cNvPr id="12" name="Afgeronde rechthoek 11">
            <a:extLst>
              <a:ext uri="{FF2B5EF4-FFF2-40B4-BE49-F238E27FC236}">
                <a16:creationId xmlns:a16="http://schemas.microsoft.com/office/drawing/2014/main" id="{5D6D45B0-D026-2F26-2DEC-467A313069C9}"/>
              </a:ext>
            </a:extLst>
          </p:cNvPr>
          <p:cNvSpPr/>
          <p:nvPr/>
        </p:nvSpPr>
        <p:spPr>
          <a:xfrm>
            <a:off x="10212947" y="4803819"/>
            <a:ext cx="1004552" cy="888642"/>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a:latin typeface="Montserrat" pitchFamily="2" charset="77"/>
              </a:rPr>
              <a:t>Werk &amp; opleiding</a:t>
            </a:r>
          </a:p>
        </p:txBody>
      </p:sp>
      <p:sp>
        <p:nvSpPr>
          <p:cNvPr id="13" name="Afgeronde rechthoek 12">
            <a:extLst>
              <a:ext uri="{FF2B5EF4-FFF2-40B4-BE49-F238E27FC236}">
                <a16:creationId xmlns:a16="http://schemas.microsoft.com/office/drawing/2014/main" id="{81981C06-9C0E-3524-CBB5-0DA6BBF59477}"/>
              </a:ext>
            </a:extLst>
          </p:cNvPr>
          <p:cNvSpPr/>
          <p:nvPr/>
        </p:nvSpPr>
        <p:spPr>
          <a:xfrm>
            <a:off x="10231997" y="5807299"/>
            <a:ext cx="901521" cy="888642"/>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00">
                <a:latin typeface="Montserrat" pitchFamily="2" charset="77"/>
              </a:rPr>
              <a:t>Opleiding</a:t>
            </a:r>
          </a:p>
        </p:txBody>
      </p:sp>
      <p:sp>
        <p:nvSpPr>
          <p:cNvPr id="14" name="Afgeronde rechthoek 13">
            <a:extLst>
              <a:ext uri="{FF2B5EF4-FFF2-40B4-BE49-F238E27FC236}">
                <a16:creationId xmlns:a16="http://schemas.microsoft.com/office/drawing/2014/main" id="{0225E10D-D180-596F-BC95-A141959F07E3}"/>
              </a:ext>
            </a:extLst>
          </p:cNvPr>
          <p:cNvSpPr/>
          <p:nvPr/>
        </p:nvSpPr>
        <p:spPr>
          <a:xfrm>
            <a:off x="10210800" y="3810000"/>
            <a:ext cx="901521" cy="888642"/>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latin typeface="Montserrat" pitchFamily="2" charset="77"/>
              </a:rPr>
              <a:t>Werk</a:t>
            </a:r>
          </a:p>
        </p:txBody>
      </p:sp>
      <p:pic>
        <p:nvPicPr>
          <p:cNvPr id="1026" name="Picture 2" descr="Rap neonwoord en microfoon in vlammenomtrek. | Gratis Vector">
            <a:extLst>
              <a:ext uri="{FF2B5EF4-FFF2-40B4-BE49-F238E27FC236}">
                <a16:creationId xmlns:a16="http://schemas.microsoft.com/office/drawing/2014/main" id="{5A608E84-68FD-EC53-879C-479A1B5694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2037" y="4468969"/>
            <a:ext cx="650382" cy="65038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Rap neonwoord en microfoon in vlammenomtrek. | Gratis Vector">
            <a:extLst>
              <a:ext uri="{FF2B5EF4-FFF2-40B4-BE49-F238E27FC236}">
                <a16:creationId xmlns:a16="http://schemas.microsoft.com/office/drawing/2014/main" id="{80E8CD6C-D5A4-1731-A2E1-A159BC43D5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2916" y="5368343"/>
            <a:ext cx="650382" cy="65038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Rap neonwoord en microfoon in vlammenomtrek. | Gratis Vector">
            <a:extLst>
              <a:ext uri="{FF2B5EF4-FFF2-40B4-BE49-F238E27FC236}">
                <a16:creationId xmlns:a16="http://schemas.microsoft.com/office/drawing/2014/main" id="{10E2C2A4-09F3-7037-73A8-4A38D5075B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1096" y="3706969"/>
            <a:ext cx="650382" cy="65038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Rap neonwoord en microfoon in vlammenomtrek. | Gratis Vector">
            <a:extLst>
              <a:ext uri="{FF2B5EF4-FFF2-40B4-BE49-F238E27FC236}">
                <a16:creationId xmlns:a16="http://schemas.microsoft.com/office/drawing/2014/main" id="{85D09B63-725E-1E8B-1455-C7613DEA34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753" y="5664558"/>
            <a:ext cx="650382" cy="65038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Rap neonwoord en microfoon in vlammenomtrek. | Gratis Vector">
            <a:extLst>
              <a:ext uri="{FF2B5EF4-FFF2-40B4-BE49-F238E27FC236}">
                <a16:creationId xmlns:a16="http://schemas.microsoft.com/office/drawing/2014/main" id="{30450A9E-4AB7-72E3-7578-4C42E0D694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84595" y="3591059"/>
            <a:ext cx="650382" cy="65038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Rap neonwoord en microfoon in vlammenomtrek. | Gratis Vector">
            <a:extLst>
              <a:ext uri="{FF2B5EF4-FFF2-40B4-BE49-F238E27FC236}">
                <a16:creationId xmlns:a16="http://schemas.microsoft.com/office/drawing/2014/main" id="{3F7DB5A3-E2D2-FBC6-C55E-B38691E68D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42184" y="3565302"/>
            <a:ext cx="650382" cy="65038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Rap neonwoord en microfoon in vlammenomtrek. | Gratis Vector">
            <a:extLst>
              <a:ext uri="{FF2B5EF4-FFF2-40B4-BE49-F238E27FC236}">
                <a16:creationId xmlns:a16="http://schemas.microsoft.com/office/drawing/2014/main" id="{6CF4F760-0A7D-7511-2933-BE3DEEC68E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4718" y="4144850"/>
            <a:ext cx="650382" cy="65038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Rap neonwoord en microfoon in vlammenomtrek. | Gratis Vector">
            <a:extLst>
              <a:ext uri="{FF2B5EF4-FFF2-40B4-BE49-F238E27FC236}">
                <a16:creationId xmlns:a16="http://schemas.microsoft.com/office/drawing/2014/main" id="{AF8C5800-8F7D-0977-2396-183B93402A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9856" y="5947893"/>
            <a:ext cx="650382" cy="650382"/>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Rechte verbindingslijn 22">
            <a:extLst>
              <a:ext uri="{FF2B5EF4-FFF2-40B4-BE49-F238E27FC236}">
                <a16:creationId xmlns:a16="http://schemas.microsoft.com/office/drawing/2014/main" id="{58B7B155-27D2-706A-DCE7-A09A315CAC6F}"/>
              </a:ext>
            </a:extLst>
          </p:cNvPr>
          <p:cNvCxnSpPr>
            <a:cxnSpLocks/>
            <a:stCxn id="21" idx="3"/>
          </p:cNvCxnSpPr>
          <p:nvPr/>
        </p:nvCxnSpPr>
        <p:spPr>
          <a:xfrm flipV="1">
            <a:off x="5775100" y="4018208"/>
            <a:ext cx="1424190" cy="451833"/>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BB87F9D7-8719-0B6B-7437-6DC2EC60D28B}"/>
              </a:ext>
            </a:extLst>
          </p:cNvPr>
          <p:cNvCxnSpPr>
            <a:cxnSpLocks/>
            <a:endCxn id="1026" idx="2"/>
          </p:cNvCxnSpPr>
          <p:nvPr/>
        </p:nvCxnSpPr>
        <p:spPr>
          <a:xfrm flipV="1">
            <a:off x="8065393" y="5119351"/>
            <a:ext cx="451835" cy="572036"/>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F48307AD-02D6-8862-40E6-ABBD147ADCB0}"/>
              </a:ext>
            </a:extLst>
          </p:cNvPr>
          <p:cNvCxnSpPr>
            <a:cxnSpLocks/>
            <a:endCxn id="18" idx="1"/>
          </p:cNvCxnSpPr>
          <p:nvPr/>
        </p:nvCxnSpPr>
        <p:spPr>
          <a:xfrm flipV="1">
            <a:off x="3738091" y="5989749"/>
            <a:ext cx="1914662" cy="294066"/>
          </a:xfrm>
          <a:prstGeom prst="line">
            <a:avLst/>
          </a:prstGeom>
        </p:spPr>
        <p:style>
          <a:lnRef idx="1">
            <a:schemeClr val="accent1"/>
          </a:lnRef>
          <a:fillRef idx="0">
            <a:schemeClr val="accent1"/>
          </a:fillRef>
          <a:effectRef idx="0">
            <a:schemeClr val="accent1"/>
          </a:effectRef>
          <a:fontRef idx="minor">
            <a:schemeClr val="tx1"/>
          </a:fontRef>
        </p:style>
      </p:cxnSp>
      <p:pic>
        <p:nvPicPr>
          <p:cNvPr id="24" name="Afbeelding 23">
            <a:extLst>
              <a:ext uri="{FF2B5EF4-FFF2-40B4-BE49-F238E27FC236}">
                <a16:creationId xmlns:a16="http://schemas.microsoft.com/office/drawing/2014/main" id="{2F1489DF-1E6C-A184-D5F0-4FAE3F425376}"/>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25395" y="1252371"/>
            <a:ext cx="1952625" cy="714375"/>
          </a:xfrm>
          <a:prstGeom prst="rect">
            <a:avLst/>
          </a:prstGeom>
        </p:spPr>
      </p:pic>
    </p:spTree>
    <p:extLst>
      <p:ext uri="{BB962C8B-B14F-4D97-AF65-F5344CB8AC3E}">
        <p14:creationId xmlns:p14="http://schemas.microsoft.com/office/powerpoint/2010/main" val="2834920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F864A50B-10E9-67F5-55B9-3A74BC45F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1"/>
            <a:ext cx="12192000" cy="1186470"/>
          </a:xfrm>
          <a:prstGeom prst="rect">
            <a:avLst/>
          </a:prstGeom>
        </p:spPr>
      </p:pic>
      <p:pic>
        <p:nvPicPr>
          <p:cNvPr id="5" name="Afbeelding 4" descr="Afbeelding met tekst, illustratie&#10;&#10;Automatisch gegenereerde beschrijving">
            <a:extLst>
              <a:ext uri="{FF2B5EF4-FFF2-40B4-BE49-F238E27FC236}">
                <a16:creationId xmlns:a16="http://schemas.microsoft.com/office/drawing/2014/main" id="{805C1AB6-C1D7-D965-C75C-82D7250B6C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3765" y="390025"/>
            <a:ext cx="2533780" cy="368319"/>
          </a:xfrm>
          <a:prstGeom prst="rect">
            <a:avLst/>
          </a:prstGeom>
        </p:spPr>
      </p:pic>
      <p:sp>
        <p:nvSpPr>
          <p:cNvPr id="6" name="Tekstvak 5">
            <a:extLst>
              <a:ext uri="{FF2B5EF4-FFF2-40B4-BE49-F238E27FC236}">
                <a16:creationId xmlns:a16="http://schemas.microsoft.com/office/drawing/2014/main" id="{7A1FCF92-31F0-D22E-C1A9-C79C554D06D7}"/>
              </a:ext>
            </a:extLst>
          </p:cNvPr>
          <p:cNvSpPr txBox="1"/>
          <p:nvPr/>
        </p:nvSpPr>
        <p:spPr>
          <a:xfrm>
            <a:off x="604455" y="251018"/>
            <a:ext cx="2733441" cy="646331"/>
          </a:xfrm>
          <a:prstGeom prst="rect">
            <a:avLst/>
          </a:prstGeom>
          <a:noFill/>
        </p:spPr>
        <p:txBody>
          <a:bodyPr wrap="none" rtlCol="0">
            <a:spAutoFit/>
          </a:bodyPr>
          <a:lstStyle/>
          <a:p>
            <a:r>
              <a:rPr lang="nl-NL" sz="3600">
                <a:solidFill>
                  <a:schemeClr val="bg1"/>
                </a:solidFill>
                <a:latin typeface="F37 Ginger" panose="00000500000000000000" pitchFamily="50" charset="0"/>
              </a:rPr>
              <a:t>De klantreis</a:t>
            </a:r>
          </a:p>
        </p:txBody>
      </p:sp>
      <p:pic>
        <p:nvPicPr>
          <p:cNvPr id="8" name="Afbeelding 7">
            <a:extLst>
              <a:ext uri="{FF2B5EF4-FFF2-40B4-BE49-F238E27FC236}">
                <a16:creationId xmlns:a16="http://schemas.microsoft.com/office/drawing/2014/main" id="{C131C6E8-425D-BD01-BB3F-9A6B75E0C7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5403" y="1437488"/>
            <a:ext cx="7665346" cy="4982129"/>
          </a:xfrm>
          <a:prstGeom prst="rect">
            <a:avLst/>
          </a:prstGeom>
        </p:spPr>
      </p:pic>
      <p:pic>
        <p:nvPicPr>
          <p:cNvPr id="7" name="Afbeelding 6">
            <a:extLst>
              <a:ext uri="{FF2B5EF4-FFF2-40B4-BE49-F238E27FC236}">
                <a16:creationId xmlns:a16="http://schemas.microsoft.com/office/drawing/2014/main" id="{FCDCAA75-4228-7C0E-84EA-36399E6278B1}"/>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25395" y="1252371"/>
            <a:ext cx="1952625" cy="714375"/>
          </a:xfrm>
          <a:prstGeom prst="rect">
            <a:avLst/>
          </a:prstGeom>
        </p:spPr>
      </p:pic>
    </p:spTree>
    <p:extLst>
      <p:ext uri="{BB962C8B-B14F-4D97-AF65-F5344CB8AC3E}">
        <p14:creationId xmlns:p14="http://schemas.microsoft.com/office/powerpoint/2010/main" val="1916114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DFD03E5A-3B86-BAC5-5BAF-1277AA890B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1"/>
            <a:ext cx="12192000" cy="1186470"/>
          </a:xfrm>
          <a:prstGeom prst="rect">
            <a:avLst/>
          </a:prstGeom>
        </p:spPr>
      </p:pic>
      <p:pic>
        <p:nvPicPr>
          <p:cNvPr id="5" name="Afbeelding 4" descr="Afbeelding met tekst, illustratie&#10;&#10;Automatisch gegenereerde beschrijving">
            <a:extLst>
              <a:ext uri="{FF2B5EF4-FFF2-40B4-BE49-F238E27FC236}">
                <a16:creationId xmlns:a16="http://schemas.microsoft.com/office/drawing/2014/main" id="{50DFB901-A150-A02A-598F-4118F8CB5B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4240" y="423089"/>
            <a:ext cx="2533780" cy="368319"/>
          </a:xfrm>
          <a:prstGeom prst="rect">
            <a:avLst/>
          </a:prstGeom>
        </p:spPr>
      </p:pic>
      <p:sp>
        <p:nvSpPr>
          <p:cNvPr id="7" name="Tekstvak 6">
            <a:extLst>
              <a:ext uri="{FF2B5EF4-FFF2-40B4-BE49-F238E27FC236}">
                <a16:creationId xmlns:a16="http://schemas.microsoft.com/office/drawing/2014/main" id="{B1545166-6103-923C-8C39-6E201A6190CF}"/>
              </a:ext>
            </a:extLst>
          </p:cNvPr>
          <p:cNvSpPr txBox="1"/>
          <p:nvPr/>
        </p:nvSpPr>
        <p:spPr>
          <a:xfrm>
            <a:off x="433005" y="281796"/>
            <a:ext cx="6548820" cy="584775"/>
          </a:xfrm>
          <a:prstGeom prst="rect">
            <a:avLst/>
          </a:prstGeom>
          <a:noFill/>
        </p:spPr>
        <p:txBody>
          <a:bodyPr wrap="square" rtlCol="0">
            <a:spAutoFit/>
          </a:bodyPr>
          <a:lstStyle/>
          <a:p>
            <a:r>
              <a:rPr lang="nl-NL" sz="3200">
                <a:solidFill>
                  <a:schemeClr val="bg1"/>
                </a:solidFill>
                <a:latin typeface="F37 Ginger" panose="00000500000000000000" pitchFamily="50" charset="0"/>
              </a:rPr>
              <a:t>Aanleiding, doel en context</a:t>
            </a:r>
          </a:p>
        </p:txBody>
      </p:sp>
      <p:sp>
        <p:nvSpPr>
          <p:cNvPr id="6" name="Tekstvak 5">
            <a:extLst>
              <a:ext uri="{FF2B5EF4-FFF2-40B4-BE49-F238E27FC236}">
                <a16:creationId xmlns:a16="http://schemas.microsoft.com/office/drawing/2014/main" id="{DD813D48-7B12-5BAC-5268-DBF4E5209EC7}"/>
              </a:ext>
            </a:extLst>
          </p:cNvPr>
          <p:cNvSpPr txBox="1"/>
          <p:nvPr/>
        </p:nvSpPr>
        <p:spPr>
          <a:xfrm>
            <a:off x="400050" y="1467113"/>
            <a:ext cx="10947504" cy="5032853"/>
          </a:xfrm>
          <a:prstGeom prst="rect">
            <a:avLst/>
          </a:prstGeom>
          <a:noFill/>
        </p:spPr>
        <p:txBody>
          <a:bodyPr wrap="square" rtlCol="0">
            <a:spAutoFit/>
          </a:bodyPr>
          <a:lstStyle/>
          <a:p>
            <a:pPr>
              <a:lnSpc>
                <a:spcPct val="150000"/>
              </a:lnSpc>
            </a:pPr>
            <a:r>
              <a:rPr lang="nl-NL" b="1">
                <a:latin typeface="F37 Ginger Light" panose="00000500000000000000" pitchFamily="50" charset="0"/>
              </a:rPr>
              <a:t>Wat willen we met de output van vandaag?</a:t>
            </a:r>
          </a:p>
          <a:p>
            <a:pPr>
              <a:lnSpc>
                <a:spcPct val="150000"/>
              </a:lnSpc>
            </a:pPr>
            <a:endParaRPr lang="nl-NL" b="1">
              <a:latin typeface="F37 Ginger Light" panose="00000500000000000000" pitchFamily="50" charset="0"/>
            </a:endParaRPr>
          </a:p>
          <a:p>
            <a:pPr>
              <a:lnSpc>
                <a:spcPct val="150000"/>
              </a:lnSpc>
            </a:pPr>
            <a:r>
              <a:rPr lang="nl-NL" u="sng">
                <a:latin typeface="F37 Ginger Light" panose="00000500000000000000" pitchFamily="50" charset="0"/>
              </a:rPr>
              <a:t>Voor ons</a:t>
            </a:r>
          </a:p>
          <a:p>
            <a:pPr>
              <a:lnSpc>
                <a:spcPct val="150000"/>
              </a:lnSpc>
            </a:pPr>
            <a:r>
              <a:rPr lang="nl-NL">
                <a:latin typeface="F37 Ginger Light" panose="00000500000000000000" pitchFamily="50" charset="0"/>
              </a:rPr>
              <a:t>Meer inzicht in wat er nodig is voor een ideale klantreis. Dat nemen we mee in de jaarlijkse notitie van het Onderwijsloket (september 2022), die we voor UNL, VH en het ministerie van OCW schrijven. We nemen daarbij ook de input van de lerarenopleidingen, ADEF, LOBO, ICL, de sectorraden (PO-, VO- en MBO-raad), landelijke betrokkenen (zoals UWV, Arend Jan Zwarteveen en Platform SO&amp;P), VNO-NCW, AP-PO, Voion en SOM mee. </a:t>
            </a:r>
          </a:p>
          <a:p>
            <a:pPr marL="285750" indent="-285750">
              <a:lnSpc>
                <a:spcPct val="150000"/>
              </a:lnSpc>
              <a:buFont typeface="Arial" panose="020B0604020202020204" pitchFamily="34" charset="0"/>
              <a:buChar char="•"/>
            </a:pPr>
            <a:endParaRPr lang="nl-NL">
              <a:latin typeface="F37 Ginger Light" panose="00000500000000000000" pitchFamily="50" charset="0"/>
            </a:endParaRPr>
          </a:p>
          <a:p>
            <a:pPr>
              <a:lnSpc>
                <a:spcPct val="150000"/>
              </a:lnSpc>
            </a:pPr>
            <a:r>
              <a:rPr lang="nl-NL" u="sng">
                <a:latin typeface="F37 Ginger Light" panose="00000500000000000000" pitchFamily="50" charset="0"/>
              </a:rPr>
              <a:t>Voor jullie</a:t>
            </a:r>
          </a:p>
          <a:p>
            <a:pPr>
              <a:lnSpc>
                <a:spcPct val="150000"/>
              </a:lnSpc>
            </a:pPr>
            <a:r>
              <a:rPr lang="nl-NL">
                <a:latin typeface="F37 Ginger Light" panose="00000500000000000000" pitchFamily="50" charset="0"/>
              </a:rPr>
              <a:t>We hopen dat jullie ook meer inzicht krijgen in wat er nodig is én met de inzichten van vandaag, met een frisse blik kijken naar jullie dagelijkse bijdrage aan de klantreis van de overstapper. </a:t>
            </a:r>
          </a:p>
        </p:txBody>
      </p:sp>
      <p:pic>
        <p:nvPicPr>
          <p:cNvPr id="8" name="Afbeelding 7">
            <a:extLst>
              <a:ext uri="{FF2B5EF4-FFF2-40B4-BE49-F238E27FC236}">
                <a16:creationId xmlns:a16="http://schemas.microsoft.com/office/drawing/2014/main" id="{7DFE539A-FFA0-1540-6579-91346E557292}"/>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60836" y="1233548"/>
            <a:ext cx="1373436" cy="502477"/>
          </a:xfrm>
          <a:prstGeom prst="rect">
            <a:avLst/>
          </a:prstGeom>
        </p:spPr>
      </p:pic>
    </p:spTree>
    <p:extLst>
      <p:ext uri="{BB962C8B-B14F-4D97-AF65-F5344CB8AC3E}">
        <p14:creationId xmlns:p14="http://schemas.microsoft.com/office/powerpoint/2010/main" val="961358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DFD03E5A-3B86-BAC5-5BAF-1277AA890B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1"/>
            <a:ext cx="12192000" cy="1186470"/>
          </a:xfrm>
          <a:prstGeom prst="rect">
            <a:avLst/>
          </a:prstGeom>
        </p:spPr>
      </p:pic>
      <p:pic>
        <p:nvPicPr>
          <p:cNvPr id="5" name="Afbeelding 4" descr="Afbeelding met tekst, illustratie&#10;&#10;Automatisch gegenereerde beschrijving">
            <a:extLst>
              <a:ext uri="{FF2B5EF4-FFF2-40B4-BE49-F238E27FC236}">
                <a16:creationId xmlns:a16="http://schemas.microsoft.com/office/drawing/2014/main" id="{50DFB901-A150-A02A-598F-4118F8CB5B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4240" y="423089"/>
            <a:ext cx="2533780" cy="368319"/>
          </a:xfrm>
          <a:prstGeom prst="rect">
            <a:avLst/>
          </a:prstGeom>
        </p:spPr>
      </p:pic>
      <p:sp>
        <p:nvSpPr>
          <p:cNvPr id="7" name="Tekstvak 6">
            <a:extLst>
              <a:ext uri="{FF2B5EF4-FFF2-40B4-BE49-F238E27FC236}">
                <a16:creationId xmlns:a16="http://schemas.microsoft.com/office/drawing/2014/main" id="{B1545166-6103-923C-8C39-6E201A6190CF}"/>
              </a:ext>
            </a:extLst>
          </p:cNvPr>
          <p:cNvSpPr txBox="1"/>
          <p:nvPr/>
        </p:nvSpPr>
        <p:spPr>
          <a:xfrm>
            <a:off x="433005" y="281796"/>
            <a:ext cx="6548820" cy="584775"/>
          </a:xfrm>
          <a:prstGeom prst="rect">
            <a:avLst/>
          </a:prstGeom>
          <a:noFill/>
        </p:spPr>
        <p:txBody>
          <a:bodyPr wrap="square" rtlCol="0">
            <a:spAutoFit/>
          </a:bodyPr>
          <a:lstStyle/>
          <a:p>
            <a:r>
              <a:rPr lang="nl-NL" sz="3200">
                <a:solidFill>
                  <a:schemeClr val="bg1"/>
                </a:solidFill>
                <a:latin typeface="F37 Ginger" panose="00000500000000000000" pitchFamily="50" charset="0"/>
              </a:rPr>
              <a:t>Aanleiding, doel en context</a:t>
            </a:r>
          </a:p>
        </p:txBody>
      </p:sp>
      <p:sp>
        <p:nvSpPr>
          <p:cNvPr id="6" name="Tekstvak 5">
            <a:extLst>
              <a:ext uri="{FF2B5EF4-FFF2-40B4-BE49-F238E27FC236}">
                <a16:creationId xmlns:a16="http://schemas.microsoft.com/office/drawing/2014/main" id="{DD813D48-7B12-5BAC-5268-DBF4E5209EC7}"/>
              </a:ext>
            </a:extLst>
          </p:cNvPr>
          <p:cNvSpPr txBox="1"/>
          <p:nvPr/>
        </p:nvSpPr>
        <p:spPr>
          <a:xfrm>
            <a:off x="400050" y="1467113"/>
            <a:ext cx="10947504" cy="1939698"/>
          </a:xfrm>
          <a:prstGeom prst="rect">
            <a:avLst/>
          </a:prstGeom>
          <a:noFill/>
        </p:spPr>
        <p:txBody>
          <a:bodyPr wrap="square" rtlCol="0">
            <a:spAutoFit/>
          </a:bodyPr>
          <a:lstStyle/>
          <a:p>
            <a:pPr>
              <a:lnSpc>
                <a:spcPct val="150000"/>
              </a:lnSpc>
            </a:pPr>
            <a:r>
              <a:rPr lang="nl-NL" sz="2800" b="1">
                <a:latin typeface="F37 Ginger Light" panose="00000500000000000000" pitchFamily="50" charset="0"/>
              </a:rPr>
              <a:t>De </a:t>
            </a:r>
            <a:r>
              <a:rPr lang="nl-NL" sz="2800" b="1" err="1">
                <a:latin typeface="F37 Ginger Light" panose="00000500000000000000" pitchFamily="50" charset="0"/>
              </a:rPr>
              <a:t>inputbox</a:t>
            </a:r>
            <a:r>
              <a:rPr lang="nl-NL" sz="2800" b="1">
                <a:latin typeface="F37 Ginger Light" panose="00000500000000000000" pitchFamily="50" charset="0"/>
              </a:rPr>
              <a:t>!</a:t>
            </a:r>
          </a:p>
          <a:p>
            <a:pPr>
              <a:lnSpc>
                <a:spcPct val="150000"/>
              </a:lnSpc>
            </a:pPr>
            <a:endParaRPr lang="nl-NL" b="1">
              <a:latin typeface="F37 Ginger Light" panose="00000500000000000000" pitchFamily="50" charset="0"/>
            </a:endParaRPr>
          </a:p>
          <a:p>
            <a:pPr>
              <a:lnSpc>
                <a:spcPct val="150000"/>
              </a:lnSpc>
            </a:pPr>
            <a:endParaRPr lang="nl-NL" sz="1800">
              <a:latin typeface="F37 Ginger Light" panose="00000500000000000000" pitchFamily="50" charset="0"/>
            </a:endParaRPr>
          </a:p>
          <a:p>
            <a:pPr>
              <a:lnSpc>
                <a:spcPct val="150000"/>
              </a:lnSpc>
            </a:pPr>
            <a:r>
              <a:rPr lang="nl-NL">
                <a:latin typeface="F37 Ginger Light" panose="00000500000000000000" pitchFamily="50" charset="0"/>
              </a:rPr>
              <a:t>Achterin staat een</a:t>
            </a:r>
            <a:r>
              <a:rPr lang="nl-NL" sz="1800">
                <a:latin typeface="F37 Ginger Light" panose="00000500000000000000" pitchFamily="50" charset="0"/>
              </a:rPr>
              <a:t> </a:t>
            </a:r>
            <a:r>
              <a:rPr lang="nl-NL" sz="1800" err="1">
                <a:latin typeface="F37 Ginger Light" panose="00000500000000000000" pitchFamily="50" charset="0"/>
              </a:rPr>
              <a:t>inputbox</a:t>
            </a:r>
            <a:r>
              <a:rPr lang="nl-NL" sz="1800">
                <a:latin typeface="F37 Ginger Light" panose="00000500000000000000" pitchFamily="50" charset="0"/>
              </a:rPr>
              <a:t> waarin je al je extra ideeën en feedback </a:t>
            </a:r>
            <a:r>
              <a:rPr lang="nl-NL">
                <a:latin typeface="F37 Ginger Light" panose="00000500000000000000" pitchFamily="50" charset="0"/>
              </a:rPr>
              <a:t>kwijt kunt. </a:t>
            </a:r>
          </a:p>
        </p:txBody>
      </p:sp>
      <p:pic>
        <p:nvPicPr>
          <p:cNvPr id="8" name="Afbeelding 7">
            <a:extLst>
              <a:ext uri="{FF2B5EF4-FFF2-40B4-BE49-F238E27FC236}">
                <a16:creationId xmlns:a16="http://schemas.microsoft.com/office/drawing/2014/main" id="{7DFE539A-FFA0-1540-6579-91346E557292}"/>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60836" y="1233548"/>
            <a:ext cx="1373436" cy="502477"/>
          </a:xfrm>
          <a:prstGeom prst="rect">
            <a:avLst/>
          </a:prstGeom>
        </p:spPr>
      </p:pic>
      <p:pic>
        <p:nvPicPr>
          <p:cNvPr id="1026" name="Picture 2" descr="Onbewerkte kartonnen idee box 25 cm | bol.com">
            <a:extLst>
              <a:ext uri="{FF2B5EF4-FFF2-40B4-BE49-F238E27FC236}">
                <a16:creationId xmlns:a16="http://schemas.microsoft.com/office/drawing/2014/main" id="{80401976-9468-9BDE-C70E-C6D2E6EFE7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9270" y="3607501"/>
            <a:ext cx="5238750" cy="3028950"/>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0E6398BD-CA76-B92B-58FA-16E3D4777671}"/>
              </a:ext>
            </a:extLst>
          </p:cNvPr>
          <p:cNvSpPr txBox="1"/>
          <p:nvPr/>
        </p:nvSpPr>
        <p:spPr>
          <a:xfrm rot="21156099">
            <a:off x="8130447" y="5194212"/>
            <a:ext cx="2530388" cy="707886"/>
          </a:xfrm>
          <a:prstGeom prst="rect">
            <a:avLst/>
          </a:prstGeom>
          <a:noFill/>
        </p:spPr>
        <p:txBody>
          <a:bodyPr wrap="square" rtlCol="0">
            <a:spAutoFit/>
          </a:bodyPr>
          <a:lstStyle/>
          <a:p>
            <a:pPr algn="ctr"/>
            <a:r>
              <a:rPr lang="nl-NL" sz="4000" b="1"/>
              <a:t>INPUT</a:t>
            </a:r>
          </a:p>
        </p:txBody>
      </p:sp>
    </p:spTree>
    <p:extLst>
      <p:ext uri="{BB962C8B-B14F-4D97-AF65-F5344CB8AC3E}">
        <p14:creationId xmlns:p14="http://schemas.microsoft.com/office/powerpoint/2010/main" val="791590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41B1167-B26D-C0B8-A8E0-26D01048D8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1"/>
            <a:ext cx="12192000" cy="1186470"/>
          </a:xfrm>
          <a:prstGeom prst="rect">
            <a:avLst/>
          </a:prstGeom>
        </p:spPr>
      </p:pic>
      <p:pic>
        <p:nvPicPr>
          <p:cNvPr id="5" name="Afbeelding 4" descr="Afbeelding met tekst, illustratie&#10;&#10;Automatisch gegenereerde beschrijving">
            <a:extLst>
              <a:ext uri="{FF2B5EF4-FFF2-40B4-BE49-F238E27FC236}">
                <a16:creationId xmlns:a16="http://schemas.microsoft.com/office/drawing/2014/main" id="{451FA409-8870-D495-E0D1-FADF860C51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3765" y="390025"/>
            <a:ext cx="2533780" cy="368319"/>
          </a:xfrm>
          <a:prstGeom prst="rect">
            <a:avLst/>
          </a:prstGeom>
        </p:spPr>
      </p:pic>
      <p:sp>
        <p:nvSpPr>
          <p:cNvPr id="7" name="Tekstvak 6">
            <a:extLst>
              <a:ext uri="{FF2B5EF4-FFF2-40B4-BE49-F238E27FC236}">
                <a16:creationId xmlns:a16="http://schemas.microsoft.com/office/drawing/2014/main" id="{E169450A-EB3B-B468-5141-AF6DEE2DF649}"/>
              </a:ext>
            </a:extLst>
          </p:cNvPr>
          <p:cNvSpPr txBox="1"/>
          <p:nvPr/>
        </p:nvSpPr>
        <p:spPr>
          <a:xfrm>
            <a:off x="640041" y="2216703"/>
            <a:ext cx="10947504" cy="3580980"/>
          </a:xfrm>
          <a:prstGeom prst="rect">
            <a:avLst/>
          </a:prstGeom>
          <a:noFill/>
        </p:spPr>
        <p:txBody>
          <a:bodyPr wrap="square" rtlCol="0">
            <a:spAutoFit/>
          </a:bodyPr>
          <a:lstStyle/>
          <a:p>
            <a:pPr>
              <a:lnSpc>
                <a:spcPct val="150000"/>
              </a:lnSpc>
              <a:spcAft>
                <a:spcPts val="600"/>
              </a:spcAft>
            </a:pPr>
            <a:r>
              <a:rPr lang="nl-NL" sz="1400" u="sng">
                <a:latin typeface="F37 Ginger Light" panose="00000500000000000000" pitchFamily="50" charset="0"/>
              </a:rPr>
              <a:t>Samengevat</a:t>
            </a:r>
            <a:r>
              <a:rPr lang="nl-NL" sz="1400">
                <a:latin typeface="F37 Ginger Light" panose="00000500000000000000" pitchFamily="50" charset="0"/>
              </a:rPr>
              <a:t>:</a:t>
            </a:r>
          </a:p>
          <a:p>
            <a:pPr>
              <a:lnSpc>
                <a:spcPct val="150000"/>
              </a:lnSpc>
              <a:spcAft>
                <a:spcPts val="600"/>
              </a:spcAft>
            </a:pPr>
            <a:endParaRPr lang="nl-NL" sz="1400">
              <a:latin typeface="F37 Ginger Light" panose="00000500000000000000" pitchFamily="50" charset="0"/>
            </a:endParaRPr>
          </a:p>
          <a:p>
            <a:pPr marL="285750" indent="-285750">
              <a:lnSpc>
                <a:spcPct val="150000"/>
              </a:lnSpc>
              <a:spcAft>
                <a:spcPts val="600"/>
              </a:spcAft>
              <a:buFont typeface="Arial" panose="020B0604020202020204" pitchFamily="34" charset="0"/>
              <a:buChar char="•"/>
            </a:pPr>
            <a:r>
              <a:rPr lang="nl-NL" sz="1400">
                <a:latin typeface="F37 Ginger Light" panose="00000500000000000000" pitchFamily="50" charset="0"/>
              </a:rPr>
              <a:t>Warmere overdracht van de overstapper / intensievere samenwerking rond de overstapper</a:t>
            </a:r>
          </a:p>
          <a:p>
            <a:pPr marL="285750" indent="-285750">
              <a:lnSpc>
                <a:spcPct val="150000"/>
              </a:lnSpc>
              <a:spcAft>
                <a:spcPts val="600"/>
              </a:spcAft>
              <a:buFont typeface="Arial" panose="020B0604020202020204" pitchFamily="34" charset="0"/>
              <a:buChar char="•"/>
            </a:pPr>
            <a:r>
              <a:rPr lang="nl-NL" sz="1400">
                <a:latin typeface="F37 Ginger Light" panose="00000500000000000000" pitchFamily="50" charset="0"/>
              </a:rPr>
              <a:t>Data / meten waar overstappers terechtkomen (</a:t>
            </a:r>
            <a:r>
              <a:rPr lang="nl-NL" sz="1400" err="1">
                <a:latin typeface="F37 Ginger Light" panose="00000500000000000000" pitchFamily="50" charset="0"/>
              </a:rPr>
              <a:t>targetten</a:t>
            </a:r>
            <a:r>
              <a:rPr lang="nl-NL" sz="1400">
                <a:latin typeface="F37 Ginger Light" panose="00000500000000000000" pitchFamily="50" charset="0"/>
              </a:rPr>
              <a:t>)</a:t>
            </a:r>
          </a:p>
          <a:p>
            <a:pPr marL="285750" indent="-285750">
              <a:lnSpc>
                <a:spcPct val="150000"/>
              </a:lnSpc>
              <a:spcAft>
                <a:spcPts val="600"/>
              </a:spcAft>
              <a:buFont typeface="Arial" panose="020B0604020202020204" pitchFamily="34" charset="0"/>
              <a:buChar char="•"/>
            </a:pPr>
            <a:r>
              <a:rPr lang="nl-NL" sz="1400">
                <a:latin typeface="F37 Ginger Light" panose="00000500000000000000" pitchFamily="50" charset="0"/>
              </a:rPr>
              <a:t>Scholing voor (regio)adviseurs </a:t>
            </a:r>
          </a:p>
          <a:p>
            <a:pPr marL="285750" indent="-285750">
              <a:lnSpc>
                <a:spcPct val="150000"/>
              </a:lnSpc>
              <a:spcAft>
                <a:spcPts val="600"/>
              </a:spcAft>
              <a:buFont typeface="Arial" panose="020B0604020202020204" pitchFamily="34" charset="0"/>
              <a:buChar char="•"/>
            </a:pPr>
            <a:r>
              <a:rPr lang="nl-NL" sz="1400">
                <a:latin typeface="F37 Ginger Light" panose="00000500000000000000" pitchFamily="50" charset="0"/>
              </a:rPr>
              <a:t>Meer samenwerken landelijk en regio’s</a:t>
            </a:r>
          </a:p>
          <a:p>
            <a:pPr marL="285750" indent="-285750">
              <a:lnSpc>
                <a:spcPct val="150000"/>
              </a:lnSpc>
              <a:spcAft>
                <a:spcPts val="600"/>
              </a:spcAft>
              <a:buFont typeface="Arial" panose="020B0604020202020204" pitchFamily="34" charset="0"/>
              <a:buChar char="•"/>
            </a:pPr>
            <a:r>
              <a:rPr lang="nl-NL" sz="1400">
                <a:latin typeface="F37 Ginger Light" panose="00000500000000000000" pitchFamily="50" charset="0"/>
              </a:rPr>
              <a:t>Loket voor scholen</a:t>
            </a:r>
          </a:p>
          <a:p>
            <a:pPr marL="285750" indent="-285750">
              <a:lnSpc>
                <a:spcPct val="150000"/>
              </a:lnSpc>
              <a:spcAft>
                <a:spcPts val="600"/>
              </a:spcAft>
              <a:buFont typeface="Arial" panose="020B0604020202020204" pitchFamily="34" charset="0"/>
              <a:buChar char="•"/>
            </a:pPr>
            <a:r>
              <a:rPr lang="nl-NL" sz="1400">
                <a:latin typeface="F37 Ginger Light" panose="00000500000000000000" pitchFamily="50" charset="0"/>
              </a:rPr>
              <a:t>Regionaal aanbod voor overstappers gebundeld landelijk overzichtelijk aanbieden</a:t>
            </a:r>
          </a:p>
          <a:p>
            <a:pPr marL="285750" indent="-285750">
              <a:lnSpc>
                <a:spcPct val="150000"/>
              </a:lnSpc>
              <a:spcAft>
                <a:spcPts val="600"/>
              </a:spcAft>
              <a:buFont typeface="Arial" panose="020B0604020202020204" pitchFamily="34" charset="0"/>
              <a:buChar char="•"/>
            </a:pPr>
            <a:r>
              <a:rPr lang="nl-NL" sz="1400">
                <a:latin typeface="F37 Ginger Light" panose="00000500000000000000" pitchFamily="50" charset="0"/>
              </a:rPr>
              <a:t>Organiseren van elkaar leren (bijv. casussen adviesvragen)</a:t>
            </a:r>
          </a:p>
        </p:txBody>
      </p:sp>
      <p:sp>
        <p:nvSpPr>
          <p:cNvPr id="8" name="Tekstvak 7">
            <a:extLst>
              <a:ext uri="{FF2B5EF4-FFF2-40B4-BE49-F238E27FC236}">
                <a16:creationId xmlns:a16="http://schemas.microsoft.com/office/drawing/2014/main" id="{6301DA41-B3D6-0BF6-C471-37D716C0F3F9}"/>
              </a:ext>
            </a:extLst>
          </p:cNvPr>
          <p:cNvSpPr txBox="1"/>
          <p:nvPr/>
        </p:nvSpPr>
        <p:spPr>
          <a:xfrm>
            <a:off x="613980" y="1526767"/>
            <a:ext cx="11313860" cy="421269"/>
          </a:xfrm>
          <a:prstGeom prst="rect">
            <a:avLst/>
          </a:prstGeom>
          <a:noFill/>
        </p:spPr>
        <p:txBody>
          <a:bodyPr wrap="square" rtlCol="0">
            <a:spAutoFit/>
          </a:bodyPr>
          <a:lstStyle/>
          <a:p>
            <a:pPr>
              <a:lnSpc>
                <a:spcPct val="150000"/>
              </a:lnSpc>
            </a:pPr>
            <a:r>
              <a:rPr lang="nl-NL" sz="1600" b="1">
                <a:latin typeface="F37 Ginger Light" panose="00000500000000000000" pitchFamily="50" charset="0"/>
              </a:rPr>
              <a:t>Juni 2022: Vragenlijst samenwerking Onderwijsloket – regionale loketten: verbeterpunten, kansen en suggesties</a:t>
            </a:r>
          </a:p>
        </p:txBody>
      </p:sp>
      <p:sp>
        <p:nvSpPr>
          <p:cNvPr id="11" name="Tekstvak 10">
            <a:extLst>
              <a:ext uri="{FF2B5EF4-FFF2-40B4-BE49-F238E27FC236}">
                <a16:creationId xmlns:a16="http://schemas.microsoft.com/office/drawing/2014/main" id="{402746FC-82C5-2F85-0001-27E1A0671D6F}"/>
              </a:ext>
            </a:extLst>
          </p:cNvPr>
          <p:cNvSpPr txBox="1"/>
          <p:nvPr/>
        </p:nvSpPr>
        <p:spPr>
          <a:xfrm>
            <a:off x="433005" y="281796"/>
            <a:ext cx="6548820" cy="584775"/>
          </a:xfrm>
          <a:prstGeom prst="rect">
            <a:avLst/>
          </a:prstGeom>
          <a:noFill/>
        </p:spPr>
        <p:txBody>
          <a:bodyPr wrap="square" rtlCol="0">
            <a:spAutoFit/>
          </a:bodyPr>
          <a:lstStyle/>
          <a:p>
            <a:r>
              <a:rPr lang="nl-NL" sz="3200">
                <a:solidFill>
                  <a:schemeClr val="bg1"/>
                </a:solidFill>
                <a:latin typeface="F37 Ginger" panose="00000500000000000000" pitchFamily="50" charset="0"/>
              </a:rPr>
              <a:t>Aanleiding, doel en context</a:t>
            </a:r>
          </a:p>
        </p:txBody>
      </p:sp>
    </p:spTree>
    <p:extLst>
      <p:ext uri="{BB962C8B-B14F-4D97-AF65-F5344CB8AC3E}">
        <p14:creationId xmlns:p14="http://schemas.microsoft.com/office/powerpoint/2010/main" val="343132266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13.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14.png"/></Relationships>
</file>

<file path=ppt/webextensions/_rels/webextension3.xml.rels><?xml version="1.0" encoding="UTF-8" standalone="yes"?>
<Relationships xmlns="http://schemas.openxmlformats.org/package/2006/relationships"><Relationship Id="rId1" Type="http://schemas.openxmlformats.org/officeDocument/2006/relationships/image" Target="../media/image15.png"/></Relationships>
</file>

<file path=ppt/webextensions/_rels/webextension4.xml.rels><?xml version="1.0" encoding="UTF-8" standalone="yes"?>
<Relationships xmlns="http://schemas.openxmlformats.org/package/2006/relationships"><Relationship Id="rId1" Type="http://schemas.openxmlformats.org/officeDocument/2006/relationships/image" Target="../media/image16.png"/></Relationships>
</file>

<file path=ppt/webextensions/_rels/webextension5.xml.rels><?xml version="1.0" encoding="UTF-8" standalone="yes"?>
<Relationships xmlns="http://schemas.openxmlformats.org/package/2006/relationships"><Relationship Id="rId1" Type="http://schemas.openxmlformats.org/officeDocument/2006/relationships/image" Target="../media/image17.png"/></Relationships>
</file>

<file path=ppt/webextensions/webextension1.xml><?xml version="1.0" encoding="utf-8"?>
<we:webextension xmlns:we="http://schemas.microsoft.com/office/webextensions/webextension/2010/11" id="{1969FD3D-B8D7-4BD4-B2F6-FB3840E1C941}">
  <we:reference id="wa200001661" version="2.1.0.2" store="nl-NL" storeType="OMEX"/>
  <we:alternateReferences>
    <we:reference id="WA200001661" version="2.1.0.2" store="WA200001661" storeType="OMEX"/>
  </we:alternateReferences>
  <we:properties>
    <we:property name="time" value="300"/>
    <we:property name="type" value="&quot;None&quot;"/>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E1C2CC6F-6F36-4286-82FF-265D0AD01614}">
  <we:reference id="wa200001661" version="2.1.0.2" store="nl-NL" storeType="OMEX"/>
  <we:alternateReferences>
    <we:reference id="WA200001661" version="2.1.0.2" store="WA200001661" storeType="OMEX"/>
  </we:alternateReferences>
  <we:properties>
    <we:property name="time" value="480"/>
    <we:property name="type" value="&quot;None&quot;"/>
  </we:properties>
  <we:bindings/>
  <we:snapshot xmlns:r="http://schemas.openxmlformats.org/officeDocument/2006/relationships" r:embed="rId1"/>
</we:webextension>
</file>

<file path=ppt/webextensions/webextension3.xml><?xml version="1.0" encoding="utf-8"?>
<we:webextension xmlns:we="http://schemas.microsoft.com/office/webextensions/webextension/2010/11" id="{1EDE60B3-074B-49E2-9DE7-9121B099166F}">
  <we:reference id="wa200001661" version="2.1.0.2" store="nl-NL" storeType="OMEX"/>
  <we:alternateReferences>
    <we:reference id="WA200001661" version="2.1.0.2" store="WA200001661" storeType="OMEX"/>
  </we:alternateReferences>
  <we:properties>
    <we:property name="time" value="480"/>
  </we:properties>
  <we:bindings/>
  <we:snapshot xmlns:r="http://schemas.openxmlformats.org/officeDocument/2006/relationships" r:embed="rId1"/>
</we:webextension>
</file>

<file path=ppt/webextensions/webextension4.xml><?xml version="1.0" encoding="utf-8"?>
<we:webextension xmlns:we="http://schemas.microsoft.com/office/webextensions/webextension/2010/11" id="{79003C81-52C6-4A5C-8A91-6F2D5F0999D7}">
  <we:reference id="wa200001661" version="2.1.0.2" store="nl-NL" storeType="OMEX"/>
  <we:alternateReferences>
    <we:reference id="WA200001661" version="2.1.0.2" store="WA200001661" storeType="OMEX"/>
  </we:alternateReferences>
  <we:properties>
    <we:property name="time" value="1200"/>
  </we:properties>
  <we:bindings/>
  <we:snapshot xmlns:r="http://schemas.openxmlformats.org/officeDocument/2006/relationships" r:embed="rId1"/>
</we:webextension>
</file>

<file path=ppt/webextensions/webextension5.xml><?xml version="1.0" encoding="utf-8"?>
<we:webextension xmlns:we="http://schemas.microsoft.com/office/webextensions/webextension/2010/11" id="{EEF035F2-374C-4EEE-96EB-CA5B82EF44B0}">
  <we:reference id="wa200001661" version="2.1.0.2" store="nl-NL" storeType="OMEX"/>
  <we:alternateReferences>
    <we:reference id="WA200001661" version="2.1.0.2" store="WA200001661" storeType="OMEX"/>
  </we:alternateReferences>
  <we:properties>
    <we:property name="time" value="300"/>
  </we:properties>
  <we:bindings/>
  <we:snapshot xmlns:r="http://schemas.openxmlformats.org/officeDocument/2006/relationships" r:embed="rId1"/>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77BC625F62D9438AD3031E66C52538" ma:contentTypeVersion="15" ma:contentTypeDescription="Een nieuw document maken." ma:contentTypeScope="" ma:versionID="b39e64bfd83ece0d8d050fd48a0a6ae7">
  <xsd:schema xmlns:xsd="http://www.w3.org/2001/XMLSchema" xmlns:xs="http://www.w3.org/2001/XMLSchema" xmlns:p="http://schemas.microsoft.com/office/2006/metadata/properties" xmlns:ns2="188f746a-13c5-4231-813d-61d9eb247f26" xmlns:ns3="7c1dda7c-ab7d-4054-a2cc-9a32b4f461fc" targetNamespace="http://schemas.microsoft.com/office/2006/metadata/properties" ma:root="true" ma:fieldsID="f35eca40a147d6bb697fba63e95a31ac" ns2:_="" ns3:_="">
    <xsd:import namespace="188f746a-13c5-4231-813d-61d9eb247f26"/>
    <xsd:import namespace="7c1dda7c-ab7d-4054-a2cc-9a32b4f461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8f746a-13c5-4231-813d-61d9eb247f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848aa500-7afc-487b-b8f2-3ab37e163c3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c1dda7c-ab7d-4054-a2cc-9a32b4f461fc"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63e7f616-d10b-4871-a978-da2791a570af}" ma:internalName="TaxCatchAll" ma:showField="CatchAllData" ma:web="7c1dda7c-ab7d-4054-a2cc-9a32b4f461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108059-E63B-465E-83C5-9656DB1F140D}">
  <ds:schemaRefs>
    <ds:schemaRef ds:uri="188f746a-13c5-4231-813d-61d9eb247f26"/>
    <ds:schemaRef ds:uri="7c1dda7c-ab7d-4054-a2cc-9a32b4f461f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AEE50F2-2C58-4696-81BB-73F2A50F45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1036</Words>
  <Application>Microsoft Office PowerPoint</Application>
  <PresentationFormat>Breedbeeld</PresentationFormat>
  <Paragraphs>171</Paragraphs>
  <Slides>18</Slides>
  <Notes>0</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18</vt:i4>
      </vt:variant>
    </vt:vector>
  </HeadingPairs>
  <TitlesOfParts>
    <vt:vector size="26" baseType="lpstr">
      <vt:lpstr>Arial</vt:lpstr>
      <vt:lpstr>Calibri</vt:lpstr>
      <vt:lpstr>Calibri Light</vt:lpstr>
      <vt:lpstr>F37 Ginger</vt:lpstr>
      <vt:lpstr>F37 Ginger Light</vt:lpstr>
      <vt:lpstr>Montserrat</vt:lpstr>
      <vt:lpstr>Wingdings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Jens Favier</dc:creator>
  <cp:lastModifiedBy>Friedrich, CCJ (Carmen)</cp:lastModifiedBy>
  <cp:revision>2</cp:revision>
  <dcterms:created xsi:type="dcterms:W3CDTF">2022-06-15T09:08:06Z</dcterms:created>
  <dcterms:modified xsi:type="dcterms:W3CDTF">2022-07-13T14:24:21Z</dcterms:modified>
</cp:coreProperties>
</file>